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70"/>
  </p:notesMasterIdLst>
  <p:handoutMasterIdLst>
    <p:handoutMasterId r:id="rId71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67" r:id="rId46"/>
    <p:sldId id="2147481252" r:id="rId47"/>
    <p:sldId id="2147481257" r:id="rId48"/>
    <p:sldId id="2147481245" r:id="rId49"/>
    <p:sldId id="2147481246" r:id="rId50"/>
    <p:sldId id="2147481247" r:id="rId51"/>
    <p:sldId id="2147481250" r:id="rId52"/>
    <p:sldId id="2147481251" r:id="rId53"/>
    <p:sldId id="2147481258" r:id="rId54"/>
    <p:sldId id="2147481259" r:id="rId55"/>
    <p:sldId id="2147481260" r:id="rId56"/>
    <p:sldId id="2147479886" r:id="rId57"/>
    <p:sldId id="2147481261" r:id="rId58"/>
    <p:sldId id="2147479887" r:id="rId59"/>
    <p:sldId id="2147481264" r:id="rId60"/>
    <p:sldId id="2147481262" r:id="rId61"/>
    <p:sldId id="2147481266" r:id="rId62"/>
    <p:sldId id="2147479888" r:id="rId63"/>
    <p:sldId id="2147481269" r:id="rId64"/>
    <p:sldId id="2147481270" r:id="rId65"/>
    <p:sldId id="2147481268" r:id="rId66"/>
    <p:sldId id="2147481272" r:id="rId67"/>
    <p:sldId id="2147481271" r:id="rId68"/>
    <p:sldId id="214748124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70" dt="2023-11-27T19:13:4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7T20:02:01.597" v="1134" actId="20577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addSp delSp modSp mod modClrScheme chgLayout">
        <pc:chgData name="Gavita Regunath" userId="52b12786-bde7-460e-afcb-073a1e12ae2f" providerId="ADAL" clId="{A1654854-56DD-42A8-ACAE-9D9F6BEF36A9}" dt="2023-11-27T19:11:52.666" v="1066" actId="20577"/>
        <pc:sldMkLst>
          <pc:docMk/>
          <pc:sldMk cId="1853357321" sldId="2147479886"/>
        </pc:sldMkLst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" creationId="{02E68856-A5C6-2D24-4CEA-A368EE9E9AD7}"/>
          </ac:spMkLst>
        </pc:spChg>
        <pc:spChg chg="add del mod">
          <ac:chgData name="Gavita Regunath" userId="52b12786-bde7-460e-afcb-073a1e12ae2f" providerId="ADAL" clId="{A1654854-56DD-42A8-ACAE-9D9F6BEF36A9}" dt="2023-11-27T19:11:07.805" v="1028" actId="478"/>
          <ac:spMkLst>
            <pc:docMk/>
            <pc:sldMk cId="1853357321" sldId="2147479886"/>
            <ac:spMk id="5" creationId="{6A1774AF-2073-55D1-30FD-9EBBCC1E30BA}"/>
          </ac:spMkLst>
        </pc:spChg>
        <pc:spChg chg="mod">
          <ac:chgData name="Gavita Regunath" userId="52b12786-bde7-460e-afcb-073a1e12ae2f" providerId="ADAL" clId="{A1654854-56DD-42A8-ACAE-9D9F6BEF36A9}" dt="2023-11-27T19:11:52.666" v="1066" actId="20577"/>
          <ac:spMkLst>
            <pc:docMk/>
            <pc:sldMk cId="1853357321" sldId="2147479886"/>
            <ac:spMk id="46" creationId="{14373A26-40B6-E4A8-AF30-3BB4ABBD6721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7" creationId="{33FC4E1A-57AD-7612-2791-53F2C9193AEA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8" creationId="{F160205C-A0DF-AFBA-5788-5D0AD9EE7B6B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1:13.564" v="1029" actId="700"/>
          <ac:spMkLst>
            <pc:docMk/>
            <pc:sldMk cId="1853357321" sldId="2147479886"/>
            <ac:spMk id="454" creationId="{C543A5A6-443D-05D4-0A5D-EFB151C440E9}"/>
          </ac:spMkLst>
        </pc:spChg>
        <pc:spChg chg="del mod">
          <ac:chgData name="Gavita Regunath" userId="52b12786-bde7-460e-afcb-073a1e12ae2f" providerId="ADAL" clId="{A1654854-56DD-42A8-ACAE-9D9F6BEF36A9}" dt="2023-11-27T19:11:06.444" v="1027" actId="478"/>
          <ac:spMkLst>
            <pc:docMk/>
            <pc:sldMk cId="1853357321" sldId="2147479886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50" creationId="{71249291-1782-B04B-F11D-AB47955C7306}"/>
          </ac:cxnSpMkLst>
        </pc:cxnChg>
      </pc:sldChg>
      <pc:sldChg chg="addSp delSp modSp del mod ord modClrScheme chgLayout">
        <pc:chgData name="Gavita Regunath" userId="52b12786-bde7-460e-afcb-073a1e12ae2f" providerId="ADAL" clId="{A1654854-56DD-42A8-ACAE-9D9F6BEF36A9}" dt="2023-11-27T19:14:54.301" v="1108" actId="1076"/>
        <pc:sldMkLst>
          <pc:docMk/>
          <pc:sldMk cId="4127342239" sldId="2147479887"/>
        </pc:sldMkLst>
        <pc:spChg chg="add del mod">
          <ac:chgData name="Gavita Regunath" userId="52b12786-bde7-460e-afcb-073a1e12ae2f" providerId="ADAL" clId="{A1654854-56DD-42A8-ACAE-9D9F6BEF36A9}" dt="2023-11-27T19:12:42.217" v="1075" actId="478"/>
          <ac:spMkLst>
            <pc:docMk/>
            <pc:sldMk cId="4127342239" sldId="2147479887"/>
            <ac:spMk id="5" creationId="{9028B055-203A-0584-4163-EF75AECEC3C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9" creationId="{828BDC0D-EC84-7016-1EEF-6304DA2EDF9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0" creationId="{9E944D98-4394-FE69-2936-420796CA3629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1" creationId="{9518FB01-440D-8F39-851B-A915C568BE0E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2" creationId="{0E94753C-378F-9415-7106-4994A1C034A0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31" creationId="{3F0CDF2C-FC62-2B4D-BD2F-AFF388552177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5" creationId="{F9C8A29A-3783-2B46-82A3-F7E56C681158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6" creationId="{7994F7DD-8629-A7B4-037B-5DA287E73C6F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7" creationId="{46CD66BF-E4CB-3C2F-B689-6B2DF8651716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4:45.449" v="1107" actId="700"/>
          <ac:spMkLst>
            <pc:docMk/>
            <pc:sldMk cId="4127342239" sldId="2147479887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7T19:12:40.706" v="1074" actId="478"/>
          <ac:spMkLst>
            <pc:docMk/>
            <pc:sldMk cId="4127342239" sldId="2147479887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50" creationId="{71249291-1782-B04B-F11D-AB47955C7306}"/>
          </ac:cxnSpMkLst>
        </pc:cxnChg>
      </pc:sldChg>
      <pc:sldChg chg="delSp modSp mod modClrScheme chgLayout">
        <pc:chgData name="Gavita Regunath" userId="52b12786-bde7-460e-afcb-073a1e12ae2f" providerId="ADAL" clId="{A1654854-56DD-42A8-ACAE-9D9F6BEF36A9}" dt="2023-11-27T19:15:07.832" v="1110" actId="478"/>
        <pc:sldMkLst>
          <pc:docMk/>
          <pc:sldMk cId="2688606022" sldId="2147479888"/>
        </pc:sldMkLst>
        <pc:spChg chg="mod">
          <ac:chgData name="Gavita Regunath" userId="52b12786-bde7-460e-afcb-073a1e12ae2f" providerId="ADAL" clId="{A1654854-56DD-42A8-ACAE-9D9F6BEF36A9}" dt="2023-11-27T19:14:39.335" v="1106" actId="1076"/>
          <ac:spMkLst>
            <pc:docMk/>
            <pc:sldMk cId="2688606022" sldId="2147479888"/>
            <ac:spMk id="45" creationId="{F9C8A29A-3783-2B46-82A3-F7E56C681158}"/>
          </ac:spMkLst>
        </pc:spChg>
        <pc:spChg chg="mod ord">
          <ac:chgData name="Gavita Regunath" userId="52b12786-bde7-460e-afcb-073a1e12ae2f" providerId="ADAL" clId="{A1654854-56DD-42A8-ACAE-9D9F6BEF36A9}" dt="2023-11-27T19:15:05.620" v="1109" actId="700"/>
          <ac:spMkLst>
            <pc:docMk/>
            <pc:sldMk cId="2688606022" sldId="2147479888"/>
            <ac:spMk id="454" creationId="{C543A5A6-443D-05D4-0A5D-EFB151C440E9}"/>
          </ac:spMkLst>
        </pc:spChg>
        <pc:spChg chg="del mod ord">
          <ac:chgData name="Gavita Regunath" userId="52b12786-bde7-460e-afcb-073a1e12ae2f" providerId="ADAL" clId="{A1654854-56DD-42A8-ACAE-9D9F6BEF36A9}" dt="2023-11-27T19:15:07.832" v="1110" actId="478"/>
          <ac:spMkLst>
            <pc:docMk/>
            <pc:sldMk cId="2688606022" sldId="2147479888"/>
            <ac:spMk id="455" creationId="{E6363673-BCD3-E600-C2B9-1585972A1837}"/>
          </ac:spMkLst>
        </pc:spChg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5:52:32.461" v="953" actId="207"/>
        <pc:sldMkLst>
          <pc:docMk/>
          <pc:sldMk cId="2698313891" sldId="2147481245"/>
        </pc:sldMkLst>
        <pc:spChg chg="mod">
          <ac:chgData name="Gavita Regunath" userId="52b12786-bde7-460e-afcb-073a1e12ae2f" providerId="ADAL" clId="{A1654854-56DD-42A8-ACAE-9D9F6BEF36A9}" dt="2023-11-25T15:52:32.461" v="953" actId="207"/>
          <ac:spMkLst>
            <pc:docMk/>
            <pc:sldMk cId="2698313891" sldId="2147481245"/>
            <ac:spMk id="6" creationId="{61E6BB7D-E796-4D76-A83F-CE0243E5FDCD}"/>
          </ac:spMkLst>
        </pc:spChg>
        <pc:spChg chg="mod">
          <ac:chgData name="Gavita Regunath" userId="52b12786-bde7-460e-afcb-073a1e12ae2f" providerId="ADAL" clId="{A1654854-56DD-42A8-ACAE-9D9F6BEF36A9}" dt="2023-11-25T15:52:25.788" v="952" actId="1076"/>
          <ac:spMkLst>
            <pc:docMk/>
            <pc:sldMk cId="2698313891" sldId="2147481245"/>
            <ac:spMk id="7" creationId="{BD8AAD6B-3E68-A0D6-A2D2-54DCA3D88964}"/>
          </ac:spMkLst>
        </pc:spChg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modSp mod">
        <pc:chgData name="Gavita Regunath" userId="52b12786-bde7-460e-afcb-073a1e12ae2f" providerId="ADAL" clId="{A1654854-56DD-42A8-ACAE-9D9F6BEF36A9}" dt="2023-11-27T20:02:01.597" v="1134" actId="20577"/>
        <pc:sldMkLst>
          <pc:docMk/>
          <pc:sldMk cId="1769000492" sldId="2147481249"/>
        </pc:sldMkLst>
        <pc:spChg chg="mod">
          <ac:chgData name="Gavita Regunath" userId="52b12786-bde7-460e-afcb-073a1e12ae2f" providerId="ADAL" clId="{A1654854-56DD-42A8-ACAE-9D9F6BEF36A9}" dt="2023-11-27T20:02:01.597" v="1134" actId="20577"/>
          <ac:spMkLst>
            <pc:docMk/>
            <pc:sldMk cId="1769000492" sldId="2147481249"/>
            <ac:spMk id="3" creationId="{92DA6397-77B5-3E58-460A-7AC29BD3DEF1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5T14:27:51.079" v="335" actId="404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5T14:27:51.079" v="335" actId="404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7T19:33:50.787" v="1120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7T19:33:50.787" v="1120" actId="2057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  <pc:sldChg chg="modSp add mod">
        <pc:chgData name="Gavita Regunath" userId="52b12786-bde7-460e-afcb-073a1e12ae2f" providerId="ADAL" clId="{A1654854-56DD-42A8-ACAE-9D9F6BEF36A9}" dt="2023-11-27T19:19:21.437" v="1118" actId="20577"/>
        <pc:sldMkLst>
          <pc:docMk/>
          <pc:sldMk cId="1819655598" sldId="2147481263"/>
        </pc:sldMkLst>
        <pc:spChg chg="mod">
          <ac:chgData name="Gavita Regunath" userId="52b12786-bde7-460e-afcb-073a1e12ae2f" providerId="ADAL" clId="{A1654854-56DD-42A8-ACAE-9D9F6BEF36A9}" dt="2023-11-27T19:19:21.437" v="1118" actId="20577"/>
          <ac:spMkLst>
            <pc:docMk/>
            <pc:sldMk cId="1819655598" sldId="2147481263"/>
            <ac:spMk id="6" creationId="{E012EA55-4A33-8640-7A2D-575DDDF3E370}"/>
          </ac:spMkLst>
        </pc:spChg>
      </pc:sldChg>
      <pc:sldChg chg="addSp delSp modSp new mod ord modClrScheme modAnim chgLayout">
        <pc:chgData name="Gavita Regunath" userId="52b12786-bde7-460e-afcb-073a1e12ae2f" providerId="ADAL" clId="{A1654854-56DD-42A8-ACAE-9D9F6BEF36A9}" dt="2023-11-27T19:08:20.737" v="1007"/>
        <pc:sldMkLst>
          <pc:docMk/>
          <pc:sldMk cId="1423929777" sldId="2147481264"/>
        </pc:sldMkLst>
        <pc:spChg chg="del mod ord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2" creationId="{AC2E2490-0088-D4A5-FAAE-E695F2F05EAA}"/>
          </ac:spMkLst>
        </pc:spChg>
        <pc:spChg chg="del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3" creationId="{39FAE064-D8AE-D153-A1A8-2596CED09BC6}"/>
          </ac:spMkLst>
        </pc:spChg>
        <pc:spChg chg="add del mod ord">
          <ac:chgData name="Gavita Regunath" userId="52b12786-bde7-460e-afcb-073a1e12ae2f" providerId="ADAL" clId="{A1654854-56DD-42A8-ACAE-9D9F6BEF36A9}" dt="2023-11-27T18:45:59.952" v="980" actId="700"/>
          <ac:spMkLst>
            <pc:docMk/>
            <pc:sldMk cId="1423929777" sldId="2147481264"/>
            <ac:spMk id="4" creationId="{DF428EBA-E9F2-ED0B-1501-FD3756A3DC17}"/>
          </ac:spMkLst>
        </pc:spChg>
        <pc:spChg chg="add mod ord">
          <ac:chgData name="Gavita Regunath" userId="52b12786-bde7-460e-afcb-073a1e12ae2f" providerId="ADAL" clId="{A1654854-56DD-42A8-ACAE-9D9F6BEF36A9}" dt="2023-11-27T18:46:04.136" v="983" actId="20577"/>
          <ac:spMkLst>
            <pc:docMk/>
            <pc:sldMk cId="1423929777" sldId="2147481264"/>
            <ac:spMk id="5" creationId="{43B111D3-47E8-4837-9EF8-2251BB608435}"/>
          </ac:spMkLst>
        </pc:spChg>
        <pc:spChg chg="add mod">
          <ac:chgData name="Gavita Regunath" userId="52b12786-bde7-460e-afcb-073a1e12ae2f" providerId="ADAL" clId="{A1654854-56DD-42A8-ACAE-9D9F6BEF36A9}" dt="2023-11-27T19:05:26.299" v="1000" actId="1076"/>
          <ac:spMkLst>
            <pc:docMk/>
            <pc:sldMk cId="1423929777" sldId="2147481264"/>
            <ac:spMk id="7" creationId="{0BF93B18-FE4E-5EA9-E324-A85E848033C2}"/>
          </ac:spMkLst>
        </pc:spChg>
        <pc:picChg chg="add mod ord">
          <ac:chgData name="Gavita Regunath" userId="52b12786-bde7-460e-afcb-073a1e12ae2f" providerId="ADAL" clId="{A1654854-56DD-42A8-ACAE-9D9F6BEF36A9}" dt="2023-11-27T19:07:11.230" v="1004" actId="167"/>
          <ac:picMkLst>
            <pc:docMk/>
            <pc:sldMk cId="1423929777" sldId="2147481264"/>
            <ac:picMk id="9" creationId="{03FD68C6-6B1F-4DB2-31A8-158A2EBABE6D}"/>
          </ac:picMkLst>
        </pc:picChg>
        <pc:picChg chg="add mod">
          <ac:chgData name="Gavita Regunath" userId="52b12786-bde7-460e-afcb-073a1e12ae2f" providerId="ADAL" clId="{A1654854-56DD-42A8-ACAE-9D9F6BEF36A9}" dt="2023-11-27T19:05:32.609" v="1003" actId="1076"/>
          <ac:picMkLst>
            <pc:docMk/>
            <pc:sldMk cId="1423929777" sldId="2147481264"/>
            <ac:picMk id="11" creationId="{ED1890DE-3E72-CEA2-E8D4-B2DF6DE9D29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53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4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968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github-pn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hyperlink" Target="https://www.freepngimg.com/png/71657-format-computer-file-pdf-document-icon" TargetMode="External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111.png"/><Relationship Id="rId4" Type="http://schemas.openxmlformats.org/officeDocument/2006/relationships/hyperlink" Target="https://creativecommons.org/licenses/by-nc/3.0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1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8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9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1644778" y="1163957"/>
            <a:ext cx="53420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Background &amp; 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Environment Setup</a:t>
            </a:r>
          </a:p>
          <a:p>
            <a:pPr lvl="1"/>
            <a:r>
              <a:rPr lang="en-US" sz="2000" dirty="0"/>
              <a:t>2.1. Build a virtual environment</a:t>
            </a:r>
          </a:p>
          <a:p>
            <a:pPr lvl="1"/>
            <a:r>
              <a:rPr lang="en-US" sz="2000" dirty="0"/>
              <a:t>2.2. Activate the virtual environment</a:t>
            </a:r>
          </a:p>
          <a:p>
            <a:pPr lvl="1"/>
            <a:r>
              <a:rPr lang="en-US" sz="2000" dirty="0"/>
              <a:t>2.3. Install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Building the User Interface Using </a:t>
            </a:r>
            <a:r>
              <a:rPr lang="en-US" sz="2000" dirty="0" err="1"/>
              <a:t>Streamlit</a:t>
            </a:r>
            <a:r>
              <a:rPr lang="en-US" sz="2000" dirty="0"/>
              <a:t> Application</a:t>
            </a:r>
          </a:p>
          <a:p>
            <a:pPr lvl="1"/>
            <a:r>
              <a:rPr lang="en-US" sz="2000" dirty="0"/>
              <a:t>3.1. Design the Application Interface</a:t>
            </a:r>
          </a:p>
          <a:p>
            <a:pPr lvl="1"/>
            <a:r>
              <a:rPr lang="en-US" sz="2000" dirty="0"/>
              <a:t>3.2. Upload the Pdf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Building The Application Backend Using </a:t>
            </a:r>
            <a:r>
              <a:rPr lang="en-US" sz="2000" dirty="0" err="1"/>
              <a:t>LangChaing</a:t>
            </a:r>
            <a:r>
              <a:rPr lang="en-US" sz="2000" dirty="0"/>
              <a:t> &amp; OpenAI API</a:t>
            </a:r>
          </a:p>
          <a:p>
            <a:pPr lvl="1"/>
            <a:r>
              <a:rPr lang="en-US" sz="2000" dirty="0"/>
              <a:t>4.1. Setup OpenAI API</a:t>
            </a:r>
          </a:p>
          <a:p>
            <a:pPr lvl="1"/>
            <a:r>
              <a:rPr lang="en-US" sz="2000" dirty="0"/>
              <a:t>4.2. Load &amp; processing Pdf file</a:t>
            </a:r>
          </a:p>
          <a:p>
            <a:pPr lvl="1"/>
            <a:r>
              <a:rPr lang="en-US" sz="2000" dirty="0"/>
              <a:t>4.3. Prompt Handling &amp; Generating Answers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Putting Everything Together &amp; Application Demo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4629" y="4819498"/>
            <a:ext cx="1330149" cy="609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5127" y="303534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8835969" y="111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A0240-71B9-4B4B-B485-1188E8A3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Clone this repo: </a:t>
            </a: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00111-3FA4-277E-1B27-F44639A5352C}"/>
              </a:ext>
            </a:extLst>
          </p:cNvPr>
          <p:cNvSpPr txBox="1"/>
          <p:nvPr/>
        </p:nvSpPr>
        <p:spPr>
          <a:xfrm>
            <a:off x="1653451" y="749950"/>
            <a:ext cx="7994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3600" dirty="0"/>
          </a:p>
          <a:p>
            <a:r>
              <a:rPr lang="en-GB" sz="3600" dirty="0"/>
              <a:t>https://github.com/aero-girl/MFST-Workshop-Demo.git</a:t>
            </a:r>
          </a:p>
        </p:txBody>
      </p:sp>
      <p:pic>
        <p:nvPicPr>
          <p:cNvPr id="8" name="Picture 7" descr="A cartoon of a black cat&#10;&#10;Description automatically generated">
            <a:extLst>
              <a:ext uri="{FF2B5EF4-FFF2-40B4-BE49-F238E27FC236}">
                <a16:creationId xmlns:a16="http://schemas.microsoft.com/office/drawing/2014/main" id="{2E48BEB0-4A93-D795-3132-86A7EE89C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23" r="24325" b="-454"/>
          <a:stretch/>
        </p:blipFill>
        <p:spPr>
          <a:xfrm>
            <a:off x="5972842" y="2244722"/>
            <a:ext cx="3877128" cy="4013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D7CBC-329B-E196-2448-080D030D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02" y="2647172"/>
            <a:ext cx="2305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626706" y="1966249"/>
            <a:ext cx="6155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0423-6CAB-12F7-B3A0-CCE85982876C}"/>
              </a:ext>
            </a:extLst>
          </p:cNvPr>
          <p:cNvSpPr txBox="1"/>
          <p:nvPr/>
        </p:nvSpPr>
        <p:spPr>
          <a:xfrm>
            <a:off x="626706" y="1306156"/>
            <a:ext cx="61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Python </a:t>
            </a:r>
            <a:r>
              <a:rPr lang="en-US" b="1" dirty="0" err="1">
                <a:solidFill>
                  <a:schemeClr val="accent1"/>
                </a:solidFill>
              </a:rPr>
              <a:t>venv</a:t>
            </a:r>
            <a:r>
              <a:rPr lang="en-US" b="1" dirty="0">
                <a:solidFill>
                  <a:schemeClr val="accent1"/>
                </a:solidFill>
              </a:rPr>
              <a:t>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5999-44CB-7F47-4C34-708B1783A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479" t="28245" r="14387" b="24572"/>
          <a:stretch/>
        </p:blipFill>
        <p:spPr>
          <a:xfrm>
            <a:off x="1977701" y="5086091"/>
            <a:ext cx="2550429" cy="93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00213-7BB3-0442-D62E-09F488E65B5F}"/>
              </a:ext>
            </a:extLst>
          </p:cNvPr>
          <p:cNvSpPr txBox="1"/>
          <p:nvPr/>
        </p:nvSpPr>
        <p:spPr>
          <a:xfrm>
            <a:off x="6910743" y="1966249"/>
            <a:ext cx="6155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a new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Conda</a:t>
            </a:r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envonment</a:t>
            </a:r>
            <a:endParaRPr lang="en-GB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r>
              <a:rPr lang="en-GB" dirty="0" err="1"/>
              <a:t>conda</a:t>
            </a:r>
            <a:r>
              <a:rPr lang="en-GB" dirty="0"/>
              <a:t> create --name </a:t>
            </a:r>
            <a:r>
              <a:rPr lang="en-GB" dirty="0" err="1"/>
              <a:t>myenv</a:t>
            </a:r>
            <a:r>
              <a:rPr lang="en-GB" dirty="0"/>
              <a:t> python=3.10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activate </a:t>
            </a:r>
            <a:r>
              <a:rPr lang="en-GB" dirty="0" err="1"/>
              <a:t>myenv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deactivate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B8EEC-D440-C752-8F15-9B401E0BD2CF}"/>
              </a:ext>
            </a:extLst>
          </p:cNvPr>
          <p:cNvSpPr txBox="1"/>
          <p:nvPr/>
        </p:nvSpPr>
        <p:spPr>
          <a:xfrm>
            <a:off x="6863286" y="1471351"/>
            <a:ext cx="47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</a:t>
            </a:r>
            <a:r>
              <a:rPr lang="en-US" b="1" dirty="0" err="1">
                <a:solidFill>
                  <a:schemeClr val="accent1"/>
                </a:solidFill>
              </a:rPr>
              <a:t>Conda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4A940-6148-8546-0DCA-BB42417D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172" y="4400139"/>
            <a:ext cx="1423515" cy="14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622042" y="6037202"/>
            <a:ext cx="9840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`2023-08-01-preview`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622042" y="1094355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1822579" y="6196308"/>
            <a:ext cx="97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00" y="938499"/>
            <a:ext cx="4896447" cy="48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chemeClr val="accent1"/>
                </a:solidFill>
                <a:latin typeface="-apple-system"/>
              </a:rPr>
              <a:t>2. Run &gt;&gt; </a:t>
            </a:r>
            <a:r>
              <a:rPr lang="en-GB" sz="3200" b="1" dirty="0" err="1">
                <a:solidFill>
                  <a:schemeClr val="accent1"/>
                </a:solidFill>
                <a:latin typeface="-apple-system"/>
              </a:rPr>
              <a:t>streamlit</a:t>
            </a:r>
            <a:r>
              <a:rPr lang="en-GB" sz="3200" b="1" dirty="0">
                <a:solidFill>
                  <a:schemeClr val="accent1"/>
                </a:solidFill>
                <a:latin typeface="-apple-system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1BEA2-0C79-C5C6-1029-4DC6340F85BE}"/>
              </a:ext>
            </a:extLst>
          </p:cNvPr>
          <p:cNvSpPr txBox="1"/>
          <p:nvPr/>
        </p:nvSpPr>
        <p:spPr>
          <a:xfrm>
            <a:off x="1045028" y="1876288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sz="3200" dirty="0"/>
              <a:t>pip install -r .\requirements.txt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1925992" y="689788"/>
            <a:ext cx="7452360" cy="5478423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API key from environment variable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960067-2558-862C-14DB-E8D8DF146F92}"/>
              </a:ext>
            </a:extLst>
          </p:cNvPr>
          <p:cNvSpPr/>
          <p:nvPr/>
        </p:nvSpPr>
        <p:spPr>
          <a:xfrm>
            <a:off x="2003737" y="747291"/>
            <a:ext cx="3342693" cy="6848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501675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 💬 with your PDF 📄"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"🤖"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'__main__’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117719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411324" y="2743045"/>
            <a:ext cx="5494020" cy="23825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314328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2758613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1914706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8791936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3634235"/>
            <a:ext cx="1080000" cy="810225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2477411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3017561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2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1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4373A26-40B6-E4A8-AF30-3BB4ABBD6721}"/>
              </a:ext>
            </a:extLst>
          </p:cNvPr>
          <p:cNvSpPr txBox="1"/>
          <p:nvPr/>
        </p:nvSpPr>
        <p:spPr>
          <a:xfrm>
            <a:off x="3919378" y="2360710"/>
            <a:ext cx="6957421" cy="203132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PdfReader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empty string to store the text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for each page in the pdf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extract_text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concatenating all the text from the pages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3FC4E1A-57AD-7612-2791-53F2C9193AEA}"/>
              </a:ext>
            </a:extLst>
          </p:cNvPr>
          <p:cNvSpPr/>
          <p:nvPr/>
        </p:nvSpPr>
        <p:spPr>
          <a:xfrm>
            <a:off x="3768836" y="1014088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GB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0205C-A0DF-AFBA-5788-5D0AD9EE7B6B}"/>
              </a:ext>
            </a:extLst>
          </p:cNvPr>
          <p:cNvSpPr txBox="1"/>
          <p:nvPr/>
        </p:nvSpPr>
        <p:spPr>
          <a:xfrm>
            <a:off x="4436745" y="1077645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33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245723" y="363469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836" y="3250025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256" y="2406118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174" y="4125647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048624" y="276759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048624" y="330774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048624" y="3885004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048624" y="448370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25724" y="2968823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25724" y="3508973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25724" y="3724694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25724" y="3724693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F0CDF2C-FC62-2B4D-BD2F-AFF388552177}"/>
              </a:ext>
            </a:extLst>
          </p:cNvPr>
          <p:cNvSpPr txBox="1"/>
          <p:nvPr/>
        </p:nvSpPr>
        <p:spPr>
          <a:xfrm>
            <a:off x="599648" y="5315495"/>
            <a:ext cx="108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🛑❗ gpt-3.5 was originally </a:t>
            </a:r>
            <a:r>
              <a:rPr lang="en-US" sz="2000" b="1" dirty="0"/>
              <a:t>4,096 tokens </a:t>
            </a:r>
            <a:r>
              <a:rPr lang="en-US" sz="2000" dirty="0"/>
              <a:t>however newer models are available with up to </a:t>
            </a:r>
            <a:r>
              <a:rPr lang="en-US" sz="2000" b="1" dirty="0"/>
              <a:t>32,768 tokens</a:t>
            </a:r>
            <a:endParaRPr lang="en-GB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4703332" y="2037394"/>
            <a:ext cx="7060255" cy="304698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4703332" y="1161729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5371241" y="1225286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273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D68C6-6B1F-4DB2-31A8-158A2EB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188290"/>
            <a:ext cx="5741825" cy="23605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B111D3-47E8-4837-9EF8-2251BB6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3B18-FE4E-5EA9-E324-A85E848033C2}"/>
              </a:ext>
            </a:extLst>
          </p:cNvPr>
          <p:cNvSpPr txBox="1"/>
          <p:nvPr/>
        </p:nvSpPr>
        <p:spPr>
          <a:xfrm>
            <a:off x="1110343" y="838489"/>
            <a:ext cx="997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https://platform.openai.com/tokenizer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890DE-3E72-CEA2-E8D4-B2DF6DE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4" y="3260130"/>
            <a:ext cx="6499549" cy="27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8F7347-B465-7DE0-DDDB-32CFA5D6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0"/>
            <a:ext cx="57710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9A038-D3E7-A8F4-0050-7BA14072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7387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450BDC-41E4-BC7D-A21A-529628662821}"/>
              </a:ext>
            </a:extLst>
          </p:cNvPr>
          <p:cNvSpPr/>
          <p:nvPr/>
        </p:nvSpPr>
        <p:spPr>
          <a:xfrm>
            <a:off x="6582228" y="5246913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098A6-3F44-00AC-EE60-8519BB00AA90}"/>
              </a:ext>
            </a:extLst>
          </p:cNvPr>
          <p:cNvSpPr/>
          <p:nvPr/>
        </p:nvSpPr>
        <p:spPr>
          <a:xfrm>
            <a:off x="6582228" y="5807786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901958" y="1947782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1569866" y="2011339"/>
            <a:ext cx="521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embeddings and vector database</a:t>
            </a:r>
            <a:endParaRPr lang="en-GB" sz="2400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CB1A6A-3444-7633-396B-F1182C62AABF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491309F-BF26-3FD6-9104-F22750994C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6" name="Picture 5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1504451-7C33-5F25-6D6C-DDA5834E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pic>
        <p:nvPicPr>
          <p:cNvPr id="13" name="Picture 1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D75449E7-CD34-3705-DE9E-537F4BEFE8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3D8465-D069-F284-44BC-3832D6D1B9B5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97DFA3-EA64-0ACF-4060-E58FD7F21943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F50D3-F5F1-8EDD-92A3-469CB0B7BDA8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361F8A-568B-89F3-3F63-DAE6D484C956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B10988-E8A0-1E8D-44A4-4AE52A46FF98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A0362-AFD9-1CF9-5A65-2E9F2A1FA24B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614630-BCA4-34AB-314A-97DE1C9BE2F3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0A1DDF-EB27-6F45-F174-346D3658A7B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7A7EC0AB-248A-BF70-527F-AEB2D41B4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AE3C39-E5DE-7B8D-32F9-F86B65B9BB3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2A9E5-A99B-65F5-5650-1B20D42A870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76E91F-A787-0308-E591-7351148BBE7A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28BC0-B38A-2B2D-2E34-136422308B76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A9A49C-B9CA-A1DA-61B8-C7CDCF42B538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Vector database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Knowledge base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818BD87-D123-48AF-A119-A1A453CC1181}"/>
              </a:ext>
            </a:extLst>
          </p:cNvPr>
          <p:cNvCxnSpPr>
            <a:stCxn id="2" idx="6"/>
            <a:endCxn id="14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550876-057E-69F0-9837-F188A6C2FDA0}"/>
              </a:ext>
            </a:extLst>
          </p:cNvPr>
          <p:cNvCxnSpPr>
            <a:stCxn id="2" idx="6"/>
            <a:endCxn id="15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B8D41EC-8DB4-BC03-7C8F-DAE60BB743DE}"/>
              </a:ext>
            </a:extLst>
          </p:cNvPr>
          <p:cNvCxnSpPr>
            <a:stCxn id="2" idx="6"/>
            <a:endCxn id="16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F7D48F-026D-0E36-CD2A-51BF58BA1F3F}"/>
              </a:ext>
            </a:extLst>
          </p:cNvPr>
          <p:cNvCxnSpPr>
            <a:stCxn id="2" idx="6"/>
            <a:endCxn id="17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DAB9484-4A93-9097-EDDC-C55245CA98EE}"/>
              </a:ext>
            </a:extLst>
          </p:cNvPr>
          <p:cNvCxnSpPr>
            <a:stCxn id="18" idx="3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>
              <a:gd name="adj1" fmla="val 1519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7147250" y="75307"/>
            <a:ext cx="5105156" cy="364715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langchain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langchain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vectorstores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4EC9B0"/>
                </a:solidFill>
                <a:latin typeface="Consolas" panose="020B0609020204030204" pitchFamily="49" charset="0"/>
              </a:rPr>
              <a:t>FAISS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GB" sz="11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Define models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"text-embedding-ada-002"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completion_model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"gpt-35-turbo"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Create 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                                      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deployment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                                    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openai_api_key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api_key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chunk_size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write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"Embeddings created"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spinner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"It's indexing..."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 Create a knowledge base using FAISS from the given chunks and 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vectorstore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FAISS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from_texts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texts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chunks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				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success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"Embeddings done."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icon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"✅"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2FA23B9-9A11-03F3-C5A2-F647C7F3B672}"/>
              </a:ext>
            </a:extLst>
          </p:cNvPr>
          <p:cNvSpPr/>
          <p:nvPr/>
        </p:nvSpPr>
        <p:spPr>
          <a:xfrm>
            <a:off x="7383324" y="957943"/>
            <a:ext cx="4213940" cy="4410838"/>
          </a:xfrm>
          <a:custGeom>
            <a:avLst/>
            <a:gdLst>
              <a:gd name="connsiteX0" fmla="*/ 300 w 4213940"/>
              <a:gd name="connsiteY0" fmla="*/ 2009192 h 4366726"/>
              <a:gd name="connsiteX1" fmla="*/ 6521 w 4213940"/>
              <a:gd name="connsiteY1" fmla="*/ 1835020 h 4366726"/>
              <a:gd name="connsiteX2" fmla="*/ 12741 w 4213940"/>
              <a:gd name="connsiteY2" fmla="*/ 1772816 h 4366726"/>
              <a:gd name="connsiteX3" fmla="*/ 18962 w 4213940"/>
              <a:gd name="connsiteY3" fmla="*/ 1380930 h 4366726"/>
              <a:gd name="connsiteX4" fmla="*/ 12741 w 4213940"/>
              <a:gd name="connsiteY4" fmla="*/ 1113453 h 4366726"/>
              <a:gd name="connsiteX5" fmla="*/ 6521 w 4213940"/>
              <a:gd name="connsiteY5" fmla="*/ 1076130 h 4366726"/>
              <a:gd name="connsiteX6" fmla="*/ 300 w 4213940"/>
              <a:gd name="connsiteY6" fmla="*/ 926841 h 4366726"/>
              <a:gd name="connsiteX7" fmla="*/ 6521 w 4213940"/>
              <a:gd name="connsiteY7" fmla="*/ 615820 h 4366726"/>
              <a:gd name="connsiteX8" fmla="*/ 12741 w 4213940"/>
              <a:gd name="connsiteY8" fmla="*/ 572277 h 4366726"/>
              <a:gd name="connsiteX9" fmla="*/ 6521 w 4213940"/>
              <a:gd name="connsiteY9" fmla="*/ 441649 h 4366726"/>
              <a:gd name="connsiteX10" fmla="*/ 300 w 4213940"/>
              <a:gd name="connsiteY10" fmla="*/ 174171 h 4366726"/>
              <a:gd name="connsiteX11" fmla="*/ 25182 w 4213940"/>
              <a:gd name="connsiteY11" fmla="*/ 87086 h 4366726"/>
              <a:gd name="connsiteX12" fmla="*/ 50064 w 4213940"/>
              <a:gd name="connsiteY12" fmla="*/ 68424 h 4366726"/>
              <a:gd name="connsiteX13" fmla="*/ 99827 w 4213940"/>
              <a:gd name="connsiteY13" fmla="*/ 62204 h 4366726"/>
              <a:gd name="connsiteX14" fmla="*/ 180692 w 4213940"/>
              <a:gd name="connsiteY14" fmla="*/ 55984 h 4366726"/>
              <a:gd name="connsiteX15" fmla="*/ 329982 w 4213940"/>
              <a:gd name="connsiteY15" fmla="*/ 37322 h 4366726"/>
              <a:gd name="connsiteX16" fmla="*/ 385966 w 4213940"/>
              <a:gd name="connsiteY16" fmla="*/ 31102 h 4366726"/>
              <a:gd name="connsiteX17" fmla="*/ 510374 w 4213940"/>
              <a:gd name="connsiteY17" fmla="*/ 24881 h 4366726"/>
              <a:gd name="connsiteX18" fmla="*/ 703207 w 4213940"/>
              <a:gd name="connsiteY18" fmla="*/ 6220 h 4366726"/>
              <a:gd name="connsiteX19" fmla="*/ 759190 w 4213940"/>
              <a:gd name="connsiteY19" fmla="*/ 0 h 4366726"/>
              <a:gd name="connsiteX20" fmla="*/ 1300366 w 4213940"/>
              <a:gd name="connsiteY20" fmla="*/ 12441 h 4366726"/>
              <a:gd name="connsiteX21" fmla="*/ 1406113 w 4213940"/>
              <a:gd name="connsiteY21" fmla="*/ 18661 h 4366726"/>
              <a:gd name="connsiteX22" fmla="*/ 1636268 w 4213940"/>
              <a:gd name="connsiteY22" fmla="*/ 12441 h 4366726"/>
              <a:gd name="connsiteX23" fmla="*/ 1866423 w 4213940"/>
              <a:gd name="connsiteY23" fmla="*/ 18661 h 4366726"/>
              <a:gd name="connsiteX24" fmla="*/ 2021933 w 4213940"/>
              <a:gd name="connsiteY24" fmla="*/ 24881 h 4366726"/>
              <a:gd name="connsiteX25" fmla="*/ 2482243 w 4213940"/>
              <a:gd name="connsiteY25" fmla="*/ 24881 h 4366726"/>
              <a:gd name="connsiteX26" fmla="*/ 2718619 w 4213940"/>
              <a:gd name="connsiteY26" fmla="*/ 37322 h 4366726"/>
              <a:gd name="connsiteX27" fmla="*/ 2811925 w 4213940"/>
              <a:gd name="connsiteY27" fmla="*/ 31102 h 4366726"/>
              <a:gd name="connsiteX28" fmla="*/ 2892790 w 4213940"/>
              <a:gd name="connsiteY28" fmla="*/ 24881 h 4366726"/>
              <a:gd name="connsiteX29" fmla="*/ 3210031 w 4213940"/>
              <a:gd name="connsiteY29" fmla="*/ 18661 h 4366726"/>
              <a:gd name="connsiteX30" fmla="*/ 3577035 w 4213940"/>
              <a:gd name="connsiteY30" fmla="*/ 24881 h 4366726"/>
              <a:gd name="connsiteX31" fmla="*/ 3639239 w 4213940"/>
              <a:gd name="connsiteY31" fmla="*/ 37322 h 4366726"/>
              <a:gd name="connsiteX32" fmla="*/ 3838292 w 4213940"/>
              <a:gd name="connsiteY32" fmla="*/ 43543 h 4366726"/>
              <a:gd name="connsiteX33" fmla="*/ 4012464 w 4213940"/>
              <a:gd name="connsiteY33" fmla="*/ 118188 h 4366726"/>
              <a:gd name="connsiteX34" fmla="*/ 4031125 w 4213940"/>
              <a:gd name="connsiteY34" fmla="*/ 186612 h 4366726"/>
              <a:gd name="connsiteX35" fmla="*/ 4056007 w 4213940"/>
              <a:gd name="connsiteY35" fmla="*/ 404326 h 4366726"/>
              <a:gd name="connsiteX36" fmla="*/ 4074668 w 4213940"/>
              <a:gd name="connsiteY36" fmla="*/ 690465 h 4366726"/>
              <a:gd name="connsiteX37" fmla="*/ 4124431 w 4213940"/>
              <a:gd name="connsiteY37" fmla="*/ 1013926 h 4366726"/>
              <a:gd name="connsiteX38" fmla="*/ 4155533 w 4213940"/>
              <a:gd name="connsiteY38" fmla="*/ 1231641 h 4366726"/>
              <a:gd name="connsiteX39" fmla="*/ 4161754 w 4213940"/>
              <a:gd name="connsiteY39" fmla="*/ 1349828 h 4366726"/>
              <a:gd name="connsiteX40" fmla="*/ 4174194 w 4213940"/>
              <a:gd name="connsiteY40" fmla="*/ 1598645 h 4366726"/>
              <a:gd name="connsiteX41" fmla="*/ 4199076 w 4213940"/>
              <a:gd name="connsiteY41" fmla="*/ 1803918 h 4366726"/>
              <a:gd name="connsiteX42" fmla="*/ 4205296 w 4213940"/>
              <a:gd name="connsiteY42" fmla="*/ 1878563 h 4366726"/>
              <a:gd name="connsiteX43" fmla="*/ 4199076 w 4213940"/>
              <a:gd name="connsiteY43" fmla="*/ 2774302 h 4366726"/>
              <a:gd name="connsiteX44" fmla="*/ 4180415 w 4213940"/>
              <a:gd name="connsiteY44" fmla="*/ 2892490 h 4366726"/>
              <a:gd name="connsiteX45" fmla="*/ 4136872 w 4213940"/>
              <a:gd name="connsiteY45" fmla="*/ 3315477 h 4366726"/>
              <a:gd name="connsiteX46" fmla="*/ 4130652 w 4213940"/>
              <a:gd name="connsiteY46" fmla="*/ 3508310 h 4366726"/>
              <a:gd name="connsiteX47" fmla="*/ 4143092 w 4213940"/>
              <a:gd name="connsiteY47" fmla="*/ 3900196 h 4366726"/>
              <a:gd name="connsiteX48" fmla="*/ 4136872 w 4213940"/>
              <a:gd name="connsiteY48" fmla="*/ 3974841 h 4366726"/>
              <a:gd name="connsiteX49" fmla="*/ 4124431 w 4213940"/>
              <a:gd name="connsiteY49" fmla="*/ 3999722 h 4366726"/>
              <a:gd name="connsiteX50" fmla="*/ 4118211 w 4213940"/>
              <a:gd name="connsiteY50" fmla="*/ 4086808 h 4366726"/>
              <a:gd name="connsiteX51" fmla="*/ 4111990 w 4213940"/>
              <a:gd name="connsiteY51" fmla="*/ 4254759 h 4366726"/>
              <a:gd name="connsiteX52" fmla="*/ 4105770 w 4213940"/>
              <a:gd name="connsiteY52" fmla="*/ 4279641 h 4366726"/>
              <a:gd name="connsiteX53" fmla="*/ 4099549 w 4213940"/>
              <a:gd name="connsiteY53" fmla="*/ 4310743 h 4366726"/>
              <a:gd name="connsiteX54" fmla="*/ 4056007 w 4213940"/>
              <a:gd name="connsiteY54" fmla="*/ 4323184 h 4366726"/>
              <a:gd name="connsiteX55" fmla="*/ 3863174 w 4213940"/>
              <a:gd name="connsiteY55" fmla="*/ 4310743 h 4366726"/>
              <a:gd name="connsiteX56" fmla="*/ 3172709 w 4213940"/>
              <a:gd name="connsiteY56" fmla="*/ 4323184 h 4366726"/>
              <a:gd name="connsiteX57" fmla="*/ 3129166 w 4213940"/>
              <a:gd name="connsiteY57" fmla="*/ 4329404 h 4366726"/>
              <a:gd name="connsiteX58" fmla="*/ 3035860 w 4213940"/>
              <a:gd name="connsiteY58" fmla="*/ 4348065 h 4366726"/>
              <a:gd name="connsiteX59" fmla="*/ 2805705 w 4213940"/>
              <a:gd name="connsiteY59" fmla="*/ 4366726 h 4366726"/>
              <a:gd name="connsiteX60" fmla="*/ 2401378 w 4213940"/>
              <a:gd name="connsiteY60" fmla="*/ 4360506 h 4366726"/>
              <a:gd name="connsiteX61" fmla="*/ 2252088 w 4213940"/>
              <a:gd name="connsiteY61" fmla="*/ 4316963 h 4366726"/>
              <a:gd name="connsiteX62" fmla="*/ 2227207 w 4213940"/>
              <a:gd name="connsiteY62" fmla="*/ 4304522 h 4366726"/>
              <a:gd name="connsiteX63" fmla="*/ 2009492 w 4213940"/>
              <a:gd name="connsiteY63" fmla="*/ 4292081 h 4366726"/>
              <a:gd name="connsiteX64" fmla="*/ 1829100 w 4213940"/>
              <a:gd name="connsiteY64" fmla="*/ 3788228 h 4366726"/>
              <a:gd name="connsiteX65" fmla="*/ 1785558 w 4213940"/>
              <a:gd name="connsiteY65" fmla="*/ 3657600 h 4366726"/>
              <a:gd name="connsiteX66" fmla="*/ 1748235 w 4213940"/>
              <a:gd name="connsiteY66" fmla="*/ 3545633 h 4366726"/>
              <a:gd name="connsiteX67" fmla="*/ 1729574 w 4213940"/>
              <a:gd name="connsiteY67" fmla="*/ 3464767 h 4366726"/>
              <a:gd name="connsiteX68" fmla="*/ 1717133 w 4213940"/>
              <a:gd name="connsiteY68" fmla="*/ 3290596 h 4366726"/>
              <a:gd name="connsiteX69" fmla="*/ 1710913 w 4213940"/>
              <a:gd name="connsiteY69" fmla="*/ 3147526 h 4366726"/>
              <a:gd name="connsiteX70" fmla="*/ 1648709 w 4213940"/>
              <a:gd name="connsiteY70" fmla="*/ 3135086 h 4366726"/>
              <a:gd name="connsiteX71" fmla="*/ 1381231 w 4213940"/>
              <a:gd name="connsiteY71" fmla="*/ 3103984 h 4366726"/>
              <a:gd name="connsiteX72" fmla="*/ 1263043 w 4213940"/>
              <a:gd name="connsiteY72" fmla="*/ 3116424 h 4366726"/>
              <a:gd name="connsiteX73" fmla="*/ 1113754 w 4213940"/>
              <a:gd name="connsiteY73" fmla="*/ 3097763 h 4366726"/>
              <a:gd name="connsiteX74" fmla="*/ 777852 w 4213940"/>
              <a:gd name="connsiteY74" fmla="*/ 3110204 h 4366726"/>
              <a:gd name="connsiteX75" fmla="*/ 665884 w 4213940"/>
              <a:gd name="connsiteY75" fmla="*/ 3116424 h 4366726"/>
              <a:gd name="connsiteX76" fmla="*/ 429509 w 4213940"/>
              <a:gd name="connsiteY76" fmla="*/ 3122645 h 4366726"/>
              <a:gd name="connsiteX77" fmla="*/ 224235 w 4213940"/>
              <a:gd name="connsiteY77" fmla="*/ 3116424 h 4366726"/>
              <a:gd name="connsiteX78" fmla="*/ 118488 w 4213940"/>
              <a:gd name="connsiteY78" fmla="*/ 3110204 h 4366726"/>
              <a:gd name="connsiteX79" fmla="*/ 106047 w 4213940"/>
              <a:gd name="connsiteY79" fmla="*/ 3072881 h 4366726"/>
              <a:gd name="connsiteX80" fmla="*/ 87386 w 4213940"/>
              <a:gd name="connsiteY80" fmla="*/ 2979575 h 4366726"/>
              <a:gd name="connsiteX81" fmla="*/ 81166 w 4213940"/>
              <a:gd name="connsiteY81" fmla="*/ 2606351 h 4366726"/>
              <a:gd name="connsiteX82" fmla="*/ 74945 w 4213940"/>
              <a:gd name="connsiteY82" fmla="*/ 2513045 h 4366726"/>
              <a:gd name="connsiteX83" fmla="*/ 56284 w 4213940"/>
              <a:gd name="connsiteY83" fmla="*/ 2432179 h 4366726"/>
              <a:gd name="connsiteX84" fmla="*/ 50064 w 4213940"/>
              <a:gd name="connsiteY84" fmla="*/ 2369975 h 4366726"/>
              <a:gd name="connsiteX85" fmla="*/ 25182 w 4213940"/>
              <a:gd name="connsiteY85" fmla="*/ 2220686 h 4366726"/>
              <a:gd name="connsiteX86" fmla="*/ 12741 w 4213940"/>
              <a:gd name="connsiteY86" fmla="*/ 2121159 h 4366726"/>
              <a:gd name="connsiteX87" fmla="*/ 6521 w 4213940"/>
              <a:gd name="connsiteY87" fmla="*/ 2077616 h 4366726"/>
              <a:gd name="connsiteX88" fmla="*/ 300 w 4213940"/>
              <a:gd name="connsiteY88" fmla="*/ 2009192 h 4366726"/>
              <a:gd name="connsiteX0" fmla="*/ 300 w 4213940"/>
              <a:gd name="connsiteY0" fmla="*/ 2009192 h 4366726"/>
              <a:gd name="connsiteX1" fmla="*/ 6521 w 4213940"/>
              <a:gd name="connsiteY1" fmla="*/ 1835020 h 4366726"/>
              <a:gd name="connsiteX2" fmla="*/ 12741 w 4213940"/>
              <a:gd name="connsiteY2" fmla="*/ 1772816 h 4366726"/>
              <a:gd name="connsiteX3" fmla="*/ 18962 w 4213940"/>
              <a:gd name="connsiteY3" fmla="*/ 1380930 h 4366726"/>
              <a:gd name="connsiteX4" fmla="*/ 12741 w 4213940"/>
              <a:gd name="connsiteY4" fmla="*/ 1113453 h 4366726"/>
              <a:gd name="connsiteX5" fmla="*/ 6521 w 4213940"/>
              <a:gd name="connsiteY5" fmla="*/ 1076130 h 4366726"/>
              <a:gd name="connsiteX6" fmla="*/ 300 w 4213940"/>
              <a:gd name="connsiteY6" fmla="*/ 926841 h 4366726"/>
              <a:gd name="connsiteX7" fmla="*/ 6521 w 4213940"/>
              <a:gd name="connsiteY7" fmla="*/ 615820 h 4366726"/>
              <a:gd name="connsiteX8" fmla="*/ 12741 w 4213940"/>
              <a:gd name="connsiteY8" fmla="*/ 572277 h 4366726"/>
              <a:gd name="connsiteX9" fmla="*/ 6521 w 4213940"/>
              <a:gd name="connsiteY9" fmla="*/ 441649 h 4366726"/>
              <a:gd name="connsiteX10" fmla="*/ 300 w 4213940"/>
              <a:gd name="connsiteY10" fmla="*/ 174171 h 4366726"/>
              <a:gd name="connsiteX11" fmla="*/ 25182 w 4213940"/>
              <a:gd name="connsiteY11" fmla="*/ 87086 h 4366726"/>
              <a:gd name="connsiteX12" fmla="*/ 50064 w 4213940"/>
              <a:gd name="connsiteY12" fmla="*/ 68424 h 4366726"/>
              <a:gd name="connsiteX13" fmla="*/ 99827 w 4213940"/>
              <a:gd name="connsiteY13" fmla="*/ 62204 h 4366726"/>
              <a:gd name="connsiteX14" fmla="*/ 180692 w 4213940"/>
              <a:gd name="connsiteY14" fmla="*/ 55984 h 4366726"/>
              <a:gd name="connsiteX15" fmla="*/ 329982 w 4213940"/>
              <a:gd name="connsiteY15" fmla="*/ 37322 h 4366726"/>
              <a:gd name="connsiteX16" fmla="*/ 385966 w 4213940"/>
              <a:gd name="connsiteY16" fmla="*/ 31102 h 4366726"/>
              <a:gd name="connsiteX17" fmla="*/ 510374 w 4213940"/>
              <a:gd name="connsiteY17" fmla="*/ 24881 h 4366726"/>
              <a:gd name="connsiteX18" fmla="*/ 703207 w 4213940"/>
              <a:gd name="connsiteY18" fmla="*/ 6220 h 4366726"/>
              <a:gd name="connsiteX19" fmla="*/ 759190 w 4213940"/>
              <a:gd name="connsiteY19" fmla="*/ 0 h 4366726"/>
              <a:gd name="connsiteX20" fmla="*/ 1300366 w 4213940"/>
              <a:gd name="connsiteY20" fmla="*/ 12441 h 4366726"/>
              <a:gd name="connsiteX21" fmla="*/ 1406113 w 4213940"/>
              <a:gd name="connsiteY21" fmla="*/ 18661 h 4366726"/>
              <a:gd name="connsiteX22" fmla="*/ 1636268 w 4213940"/>
              <a:gd name="connsiteY22" fmla="*/ 12441 h 4366726"/>
              <a:gd name="connsiteX23" fmla="*/ 1866423 w 4213940"/>
              <a:gd name="connsiteY23" fmla="*/ 18661 h 4366726"/>
              <a:gd name="connsiteX24" fmla="*/ 2021933 w 4213940"/>
              <a:gd name="connsiteY24" fmla="*/ 24881 h 4366726"/>
              <a:gd name="connsiteX25" fmla="*/ 2482243 w 4213940"/>
              <a:gd name="connsiteY25" fmla="*/ 24881 h 4366726"/>
              <a:gd name="connsiteX26" fmla="*/ 2718619 w 4213940"/>
              <a:gd name="connsiteY26" fmla="*/ 37322 h 4366726"/>
              <a:gd name="connsiteX27" fmla="*/ 2811925 w 4213940"/>
              <a:gd name="connsiteY27" fmla="*/ 31102 h 4366726"/>
              <a:gd name="connsiteX28" fmla="*/ 2892790 w 4213940"/>
              <a:gd name="connsiteY28" fmla="*/ 24881 h 4366726"/>
              <a:gd name="connsiteX29" fmla="*/ 3210031 w 4213940"/>
              <a:gd name="connsiteY29" fmla="*/ 18661 h 4366726"/>
              <a:gd name="connsiteX30" fmla="*/ 3577035 w 4213940"/>
              <a:gd name="connsiteY30" fmla="*/ 24881 h 4366726"/>
              <a:gd name="connsiteX31" fmla="*/ 3639239 w 4213940"/>
              <a:gd name="connsiteY31" fmla="*/ 37322 h 4366726"/>
              <a:gd name="connsiteX32" fmla="*/ 3838292 w 4213940"/>
              <a:gd name="connsiteY32" fmla="*/ 43543 h 4366726"/>
              <a:gd name="connsiteX33" fmla="*/ 4012464 w 4213940"/>
              <a:gd name="connsiteY33" fmla="*/ 118188 h 4366726"/>
              <a:gd name="connsiteX34" fmla="*/ 4031125 w 4213940"/>
              <a:gd name="connsiteY34" fmla="*/ 186612 h 4366726"/>
              <a:gd name="connsiteX35" fmla="*/ 4056007 w 4213940"/>
              <a:gd name="connsiteY35" fmla="*/ 404326 h 4366726"/>
              <a:gd name="connsiteX36" fmla="*/ 4074668 w 4213940"/>
              <a:gd name="connsiteY36" fmla="*/ 690465 h 4366726"/>
              <a:gd name="connsiteX37" fmla="*/ 4124431 w 4213940"/>
              <a:gd name="connsiteY37" fmla="*/ 1013926 h 4366726"/>
              <a:gd name="connsiteX38" fmla="*/ 4155533 w 4213940"/>
              <a:gd name="connsiteY38" fmla="*/ 1231641 h 4366726"/>
              <a:gd name="connsiteX39" fmla="*/ 4161754 w 4213940"/>
              <a:gd name="connsiteY39" fmla="*/ 1349828 h 4366726"/>
              <a:gd name="connsiteX40" fmla="*/ 4174194 w 4213940"/>
              <a:gd name="connsiteY40" fmla="*/ 1598645 h 4366726"/>
              <a:gd name="connsiteX41" fmla="*/ 4199076 w 4213940"/>
              <a:gd name="connsiteY41" fmla="*/ 1803918 h 4366726"/>
              <a:gd name="connsiteX42" fmla="*/ 4205296 w 4213940"/>
              <a:gd name="connsiteY42" fmla="*/ 1878563 h 4366726"/>
              <a:gd name="connsiteX43" fmla="*/ 4199076 w 4213940"/>
              <a:gd name="connsiteY43" fmla="*/ 2774302 h 4366726"/>
              <a:gd name="connsiteX44" fmla="*/ 4180415 w 4213940"/>
              <a:gd name="connsiteY44" fmla="*/ 2892490 h 4366726"/>
              <a:gd name="connsiteX45" fmla="*/ 4136872 w 4213940"/>
              <a:gd name="connsiteY45" fmla="*/ 3315477 h 4366726"/>
              <a:gd name="connsiteX46" fmla="*/ 4130652 w 4213940"/>
              <a:gd name="connsiteY46" fmla="*/ 3508310 h 4366726"/>
              <a:gd name="connsiteX47" fmla="*/ 4143092 w 4213940"/>
              <a:gd name="connsiteY47" fmla="*/ 3900196 h 4366726"/>
              <a:gd name="connsiteX48" fmla="*/ 4136872 w 4213940"/>
              <a:gd name="connsiteY48" fmla="*/ 3974841 h 4366726"/>
              <a:gd name="connsiteX49" fmla="*/ 4124431 w 4213940"/>
              <a:gd name="connsiteY49" fmla="*/ 3999722 h 4366726"/>
              <a:gd name="connsiteX50" fmla="*/ 4118211 w 4213940"/>
              <a:gd name="connsiteY50" fmla="*/ 4086808 h 4366726"/>
              <a:gd name="connsiteX51" fmla="*/ 4111990 w 4213940"/>
              <a:gd name="connsiteY51" fmla="*/ 4254759 h 4366726"/>
              <a:gd name="connsiteX52" fmla="*/ 4105770 w 4213940"/>
              <a:gd name="connsiteY52" fmla="*/ 4279641 h 4366726"/>
              <a:gd name="connsiteX53" fmla="*/ 4099549 w 4213940"/>
              <a:gd name="connsiteY53" fmla="*/ 4310743 h 4366726"/>
              <a:gd name="connsiteX54" fmla="*/ 4056007 w 4213940"/>
              <a:gd name="connsiteY54" fmla="*/ 4323184 h 4366726"/>
              <a:gd name="connsiteX55" fmla="*/ 3863174 w 4213940"/>
              <a:gd name="connsiteY55" fmla="*/ 4310743 h 4366726"/>
              <a:gd name="connsiteX56" fmla="*/ 3172709 w 4213940"/>
              <a:gd name="connsiteY56" fmla="*/ 4323184 h 4366726"/>
              <a:gd name="connsiteX57" fmla="*/ 3129166 w 4213940"/>
              <a:gd name="connsiteY57" fmla="*/ 4329404 h 4366726"/>
              <a:gd name="connsiteX58" fmla="*/ 3035860 w 4213940"/>
              <a:gd name="connsiteY58" fmla="*/ 4348065 h 4366726"/>
              <a:gd name="connsiteX59" fmla="*/ 2805705 w 4213940"/>
              <a:gd name="connsiteY59" fmla="*/ 4366726 h 4366726"/>
              <a:gd name="connsiteX60" fmla="*/ 2401378 w 4213940"/>
              <a:gd name="connsiteY60" fmla="*/ 4360506 h 4366726"/>
              <a:gd name="connsiteX61" fmla="*/ 2252088 w 4213940"/>
              <a:gd name="connsiteY61" fmla="*/ 4316963 h 4366726"/>
              <a:gd name="connsiteX62" fmla="*/ 2227207 w 4213940"/>
              <a:gd name="connsiteY62" fmla="*/ 4304522 h 4366726"/>
              <a:gd name="connsiteX63" fmla="*/ 2009492 w 4213940"/>
              <a:gd name="connsiteY63" fmla="*/ 4292081 h 4366726"/>
              <a:gd name="connsiteX64" fmla="*/ 1841541 w 4213940"/>
              <a:gd name="connsiteY64" fmla="*/ 3837992 h 4366726"/>
              <a:gd name="connsiteX65" fmla="*/ 1785558 w 4213940"/>
              <a:gd name="connsiteY65" fmla="*/ 3657600 h 4366726"/>
              <a:gd name="connsiteX66" fmla="*/ 1748235 w 4213940"/>
              <a:gd name="connsiteY66" fmla="*/ 3545633 h 4366726"/>
              <a:gd name="connsiteX67" fmla="*/ 1729574 w 4213940"/>
              <a:gd name="connsiteY67" fmla="*/ 3464767 h 4366726"/>
              <a:gd name="connsiteX68" fmla="*/ 1717133 w 4213940"/>
              <a:gd name="connsiteY68" fmla="*/ 3290596 h 4366726"/>
              <a:gd name="connsiteX69" fmla="*/ 1710913 w 4213940"/>
              <a:gd name="connsiteY69" fmla="*/ 3147526 h 4366726"/>
              <a:gd name="connsiteX70" fmla="*/ 1648709 w 4213940"/>
              <a:gd name="connsiteY70" fmla="*/ 3135086 h 4366726"/>
              <a:gd name="connsiteX71" fmla="*/ 1381231 w 4213940"/>
              <a:gd name="connsiteY71" fmla="*/ 3103984 h 4366726"/>
              <a:gd name="connsiteX72" fmla="*/ 1263043 w 4213940"/>
              <a:gd name="connsiteY72" fmla="*/ 3116424 h 4366726"/>
              <a:gd name="connsiteX73" fmla="*/ 1113754 w 4213940"/>
              <a:gd name="connsiteY73" fmla="*/ 3097763 h 4366726"/>
              <a:gd name="connsiteX74" fmla="*/ 777852 w 4213940"/>
              <a:gd name="connsiteY74" fmla="*/ 3110204 h 4366726"/>
              <a:gd name="connsiteX75" fmla="*/ 665884 w 4213940"/>
              <a:gd name="connsiteY75" fmla="*/ 3116424 h 4366726"/>
              <a:gd name="connsiteX76" fmla="*/ 429509 w 4213940"/>
              <a:gd name="connsiteY76" fmla="*/ 3122645 h 4366726"/>
              <a:gd name="connsiteX77" fmla="*/ 224235 w 4213940"/>
              <a:gd name="connsiteY77" fmla="*/ 3116424 h 4366726"/>
              <a:gd name="connsiteX78" fmla="*/ 118488 w 4213940"/>
              <a:gd name="connsiteY78" fmla="*/ 3110204 h 4366726"/>
              <a:gd name="connsiteX79" fmla="*/ 106047 w 4213940"/>
              <a:gd name="connsiteY79" fmla="*/ 3072881 h 4366726"/>
              <a:gd name="connsiteX80" fmla="*/ 87386 w 4213940"/>
              <a:gd name="connsiteY80" fmla="*/ 2979575 h 4366726"/>
              <a:gd name="connsiteX81" fmla="*/ 81166 w 4213940"/>
              <a:gd name="connsiteY81" fmla="*/ 2606351 h 4366726"/>
              <a:gd name="connsiteX82" fmla="*/ 74945 w 4213940"/>
              <a:gd name="connsiteY82" fmla="*/ 2513045 h 4366726"/>
              <a:gd name="connsiteX83" fmla="*/ 56284 w 4213940"/>
              <a:gd name="connsiteY83" fmla="*/ 2432179 h 4366726"/>
              <a:gd name="connsiteX84" fmla="*/ 50064 w 4213940"/>
              <a:gd name="connsiteY84" fmla="*/ 2369975 h 4366726"/>
              <a:gd name="connsiteX85" fmla="*/ 25182 w 4213940"/>
              <a:gd name="connsiteY85" fmla="*/ 2220686 h 4366726"/>
              <a:gd name="connsiteX86" fmla="*/ 12741 w 4213940"/>
              <a:gd name="connsiteY86" fmla="*/ 2121159 h 4366726"/>
              <a:gd name="connsiteX87" fmla="*/ 6521 w 4213940"/>
              <a:gd name="connsiteY87" fmla="*/ 2077616 h 4366726"/>
              <a:gd name="connsiteX88" fmla="*/ 300 w 4213940"/>
              <a:gd name="connsiteY88" fmla="*/ 2009192 h 4366726"/>
              <a:gd name="connsiteX0" fmla="*/ 300 w 4213940"/>
              <a:gd name="connsiteY0" fmla="*/ 2009192 h 4410400"/>
              <a:gd name="connsiteX1" fmla="*/ 6521 w 4213940"/>
              <a:gd name="connsiteY1" fmla="*/ 1835020 h 4410400"/>
              <a:gd name="connsiteX2" fmla="*/ 12741 w 4213940"/>
              <a:gd name="connsiteY2" fmla="*/ 1772816 h 4410400"/>
              <a:gd name="connsiteX3" fmla="*/ 18962 w 4213940"/>
              <a:gd name="connsiteY3" fmla="*/ 1380930 h 4410400"/>
              <a:gd name="connsiteX4" fmla="*/ 12741 w 4213940"/>
              <a:gd name="connsiteY4" fmla="*/ 1113453 h 4410400"/>
              <a:gd name="connsiteX5" fmla="*/ 6521 w 4213940"/>
              <a:gd name="connsiteY5" fmla="*/ 1076130 h 4410400"/>
              <a:gd name="connsiteX6" fmla="*/ 300 w 4213940"/>
              <a:gd name="connsiteY6" fmla="*/ 926841 h 4410400"/>
              <a:gd name="connsiteX7" fmla="*/ 6521 w 4213940"/>
              <a:gd name="connsiteY7" fmla="*/ 615820 h 4410400"/>
              <a:gd name="connsiteX8" fmla="*/ 12741 w 4213940"/>
              <a:gd name="connsiteY8" fmla="*/ 572277 h 4410400"/>
              <a:gd name="connsiteX9" fmla="*/ 6521 w 4213940"/>
              <a:gd name="connsiteY9" fmla="*/ 441649 h 4410400"/>
              <a:gd name="connsiteX10" fmla="*/ 300 w 4213940"/>
              <a:gd name="connsiteY10" fmla="*/ 174171 h 4410400"/>
              <a:gd name="connsiteX11" fmla="*/ 25182 w 4213940"/>
              <a:gd name="connsiteY11" fmla="*/ 87086 h 4410400"/>
              <a:gd name="connsiteX12" fmla="*/ 50064 w 4213940"/>
              <a:gd name="connsiteY12" fmla="*/ 68424 h 4410400"/>
              <a:gd name="connsiteX13" fmla="*/ 99827 w 4213940"/>
              <a:gd name="connsiteY13" fmla="*/ 62204 h 4410400"/>
              <a:gd name="connsiteX14" fmla="*/ 180692 w 4213940"/>
              <a:gd name="connsiteY14" fmla="*/ 55984 h 4410400"/>
              <a:gd name="connsiteX15" fmla="*/ 329982 w 4213940"/>
              <a:gd name="connsiteY15" fmla="*/ 37322 h 4410400"/>
              <a:gd name="connsiteX16" fmla="*/ 385966 w 4213940"/>
              <a:gd name="connsiteY16" fmla="*/ 31102 h 4410400"/>
              <a:gd name="connsiteX17" fmla="*/ 510374 w 4213940"/>
              <a:gd name="connsiteY17" fmla="*/ 24881 h 4410400"/>
              <a:gd name="connsiteX18" fmla="*/ 703207 w 4213940"/>
              <a:gd name="connsiteY18" fmla="*/ 6220 h 4410400"/>
              <a:gd name="connsiteX19" fmla="*/ 759190 w 4213940"/>
              <a:gd name="connsiteY19" fmla="*/ 0 h 4410400"/>
              <a:gd name="connsiteX20" fmla="*/ 1300366 w 4213940"/>
              <a:gd name="connsiteY20" fmla="*/ 12441 h 4410400"/>
              <a:gd name="connsiteX21" fmla="*/ 1406113 w 4213940"/>
              <a:gd name="connsiteY21" fmla="*/ 18661 h 4410400"/>
              <a:gd name="connsiteX22" fmla="*/ 1636268 w 4213940"/>
              <a:gd name="connsiteY22" fmla="*/ 12441 h 4410400"/>
              <a:gd name="connsiteX23" fmla="*/ 1866423 w 4213940"/>
              <a:gd name="connsiteY23" fmla="*/ 18661 h 4410400"/>
              <a:gd name="connsiteX24" fmla="*/ 2021933 w 4213940"/>
              <a:gd name="connsiteY24" fmla="*/ 24881 h 4410400"/>
              <a:gd name="connsiteX25" fmla="*/ 2482243 w 4213940"/>
              <a:gd name="connsiteY25" fmla="*/ 24881 h 4410400"/>
              <a:gd name="connsiteX26" fmla="*/ 2718619 w 4213940"/>
              <a:gd name="connsiteY26" fmla="*/ 37322 h 4410400"/>
              <a:gd name="connsiteX27" fmla="*/ 2811925 w 4213940"/>
              <a:gd name="connsiteY27" fmla="*/ 31102 h 4410400"/>
              <a:gd name="connsiteX28" fmla="*/ 2892790 w 4213940"/>
              <a:gd name="connsiteY28" fmla="*/ 24881 h 4410400"/>
              <a:gd name="connsiteX29" fmla="*/ 3210031 w 4213940"/>
              <a:gd name="connsiteY29" fmla="*/ 18661 h 4410400"/>
              <a:gd name="connsiteX30" fmla="*/ 3577035 w 4213940"/>
              <a:gd name="connsiteY30" fmla="*/ 24881 h 4410400"/>
              <a:gd name="connsiteX31" fmla="*/ 3639239 w 4213940"/>
              <a:gd name="connsiteY31" fmla="*/ 37322 h 4410400"/>
              <a:gd name="connsiteX32" fmla="*/ 3838292 w 4213940"/>
              <a:gd name="connsiteY32" fmla="*/ 43543 h 4410400"/>
              <a:gd name="connsiteX33" fmla="*/ 4012464 w 4213940"/>
              <a:gd name="connsiteY33" fmla="*/ 118188 h 4410400"/>
              <a:gd name="connsiteX34" fmla="*/ 4031125 w 4213940"/>
              <a:gd name="connsiteY34" fmla="*/ 186612 h 4410400"/>
              <a:gd name="connsiteX35" fmla="*/ 4056007 w 4213940"/>
              <a:gd name="connsiteY35" fmla="*/ 404326 h 4410400"/>
              <a:gd name="connsiteX36" fmla="*/ 4074668 w 4213940"/>
              <a:gd name="connsiteY36" fmla="*/ 690465 h 4410400"/>
              <a:gd name="connsiteX37" fmla="*/ 4124431 w 4213940"/>
              <a:gd name="connsiteY37" fmla="*/ 1013926 h 4410400"/>
              <a:gd name="connsiteX38" fmla="*/ 4155533 w 4213940"/>
              <a:gd name="connsiteY38" fmla="*/ 1231641 h 4410400"/>
              <a:gd name="connsiteX39" fmla="*/ 4161754 w 4213940"/>
              <a:gd name="connsiteY39" fmla="*/ 1349828 h 4410400"/>
              <a:gd name="connsiteX40" fmla="*/ 4174194 w 4213940"/>
              <a:gd name="connsiteY40" fmla="*/ 1598645 h 4410400"/>
              <a:gd name="connsiteX41" fmla="*/ 4199076 w 4213940"/>
              <a:gd name="connsiteY41" fmla="*/ 1803918 h 4410400"/>
              <a:gd name="connsiteX42" fmla="*/ 4205296 w 4213940"/>
              <a:gd name="connsiteY42" fmla="*/ 1878563 h 4410400"/>
              <a:gd name="connsiteX43" fmla="*/ 4199076 w 4213940"/>
              <a:gd name="connsiteY43" fmla="*/ 2774302 h 4410400"/>
              <a:gd name="connsiteX44" fmla="*/ 4180415 w 4213940"/>
              <a:gd name="connsiteY44" fmla="*/ 2892490 h 4410400"/>
              <a:gd name="connsiteX45" fmla="*/ 4136872 w 4213940"/>
              <a:gd name="connsiteY45" fmla="*/ 3315477 h 4410400"/>
              <a:gd name="connsiteX46" fmla="*/ 4130652 w 4213940"/>
              <a:gd name="connsiteY46" fmla="*/ 3508310 h 4410400"/>
              <a:gd name="connsiteX47" fmla="*/ 4143092 w 4213940"/>
              <a:gd name="connsiteY47" fmla="*/ 3900196 h 4410400"/>
              <a:gd name="connsiteX48" fmla="*/ 4136872 w 4213940"/>
              <a:gd name="connsiteY48" fmla="*/ 3974841 h 4410400"/>
              <a:gd name="connsiteX49" fmla="*/ 4124431 w 4213940"/>
              <a:gd name="connsiteY49" fmla="*/ 3999722 h 4410400"/>
              <a:gd name="connsiteX50" fmla="*/ 4118211 w 4213940"/>
              <a:gd name="connsiteY50" fmla="*/ 4086808 h 4410400"/>
              <a:gd name="connsiteX51" fmla="*/ 4111990 w 4213940"/>
              <a:gd name="connsiteY51" fmla="*/ 4254759 h 4410400"/>
              <a:gd name="connsiteX52" fmla="*/ 4105770 w 4213940"/>
              <a:gd name="connsiteY52" fmla="*/ 4279641 h 4410400"/>
              <a:gd name="connsiteX53" fmla="*/ 4099549 w 4213940"/>
              <a:gd name="connsiteY53" fmla="*/ 4310743 h 4410400"/>
              <a:gd name="connsiteX54" fmla="*/ 4056007 w 4213940"/>
              <a:gd name="connsiteY54" fmla="*/ 4323184 h 4410400"/>
              <a:gd name="connsiteX55" fmla="*/ 3863174 w 4213940"/>
              <a:gd name="connsiteY55" fmla="*/ 4310743 h 4410400"/>
              <a:gd name="connsiteX56" fmla="*/ 3172709 w 4213940"/>
              <a:gd name="connsiteY56" fmla="*/ 4323184 h 4410400"/>
              <a:gd name="connsiteX57" fmla="*/ 3129166 w 4213940"/>
              <a:gd name="connsiteY57" fmla="*/ 4329404 h 4410400"/>
              <a:gd name="connsiteX58" fmla="*/ 3035860 w 4213940"/>
              <a:gd name="connsiteY58" fmla="*/ 4348065 h 4410400"/>
              <a:gd name="connsiteX59" fmla="*/ 2805705 w 4213940"/>
              <a:gd name="connsiteY59" fmla="*/ 4366726 h 4410400"/>
              <a:gd name="connsiteX60" fmla="*/ 2401378 w 4213940"/>
              <a:gd name="connsiteY60" fmla="*/ 4360506 h 4410400"/>
              <a:gd name="connsiteX61" fmla="*/ 2252088 w 4213940"/>
              <a:gd name="connsiteY61" fmla="*/ 4316963 h 4410400"/>
              <a:gd name="connsiteX62" fmla="*/ 2227207 w 4213940"/>
              <a:gd name="connsiteY62" fmla="*/ 4304522 h 4410400"/>
              <a:gd name="connsiteX63" fmla="*/ 1941067 w 4213940"/>
              <a:gd name="connsiteY63" fmla="*/ 4410268 h 4410400"/>
              <a:gd name="connsiteX64" fmla="*/ 1841541 w 4213940"/>
              <a:gd name="connsiteY64" fmla="*/ 3837992 h 4410400"/>
              <a:gd name="connsiteX65" fmla="*/ 1785558 w 4213940"/>
              <a:gd name="connsiteY65" fmla="*/ 3657600 h 4410400"/>
              <a:gd name="connsiteX66" fmla="*/ 1748235 w 4213940"/>
              <a:gd name="connsiteY66" fmla="*/ 3545633 h 4410400"/>
              <a:gd name="connsiteX67" fmla="*/ 1729574 w 4213940"/>
              <a:gd name="connsiteY67" fmla="*/ 3464767 h 4410400"/>
              <a:gd name="connsiteX68" fmla="*/ 1717133 w 4213940"/>
              <a:gd name="connsiteY68" fmla="*/ 3290596 h 4410400"/>
              <a:gd name="connsiteX69" fmla="*/ 1710913 w 4213940"/>
              <a:gd name="connsiteY69" fmla="*/ 3147526 h 4410400"/>
              <a:gd name="connsiteX70" fmla="*/ 1648709 w 4213940"/>
              <a:gd name="connsiteY70" fmla="*/ 3135086 h 4410400"/>
              <a:gd name="connsiteX71" fmla="*/ 1381231 w 4213940"/>
              <a:gd name="connsiteY71" fmla="*/ 3103984 h 4410400"/>
              <a:gd name="connsiteX72" fmla="*/ 1263043 w 4213940"/>
              <a:gd name="connsiteY72" fmla="*/ 3116424 h 4410400"/>
              <a:gd name="connsiteX73" fmla="*/ 1113754 w 4213940"/>
              <a:gd name="connsiteY73" fmla="*/ 3097763 h 4410400"/>
              <a:gd name="connsiteX74" fmla="*/ 777852 w 4213940"/>
              <a:gd name="connsiteY74" fmla="*/ 3110204 h 4410400"/>
              <a:gd name="connsiteX75" fmla="*/ 665884 w 4213940"/>
              <a:gd name="connsiteY75" fmla="*/ 3116424 h 4410400"/>
              <a:gd name="connsiteX76" fmla="*/ 429509 w 4213940"/>
              <a:gd name="connsiteY76" fmla="*/ 3122645 h 4410400"/>
              <a:gd name="connsiteX77" fmla="*/ 224235 w 4213940"/>
              <a:gd name="connsiteY77" fmla="*/ 3116424 h 4410400"/>
              <a:gd name="connsiteX78" fmla="*/ 118488 w 4213940"/>
              <a:gd name="connsiteY78" fmla="*/ 3110204 h 4410400"/>
              <a:gd name="connsiteX79" fmla="*/ 106047 w 4213940"/>
              <a:gd name="connsiteY79" fmla="*/ 3072881 h 4410400"/>
              <a:gd name="connsiteX80" fmla="*/ 87386 w 4213940"/>
              <a:gd name="connsiteY80" fmla="*/ 2979575 h 4410400"/>
              <a:gd name="connsiteX81" fmla="*/ 81166 w 4213940"/>
              <a:gd name="connsiteY81" fmla="*/ 2606351 h 4410400"/>
              <a:gd name="connsiteX82" fmla="*/ 74945 w 4213940"/>
              <a:gd name="connsiteY82" fmla="*/ 2513045 h 4410400"/>
              <a:gd name="connsiteX83" fmla="*/ 56284 w 4213940"/>
              <a:gd name="connsiteY83" fmla="*/ 2432179 h 4410400"/>
              <a:gd name="connsiteX84" fmla="*/ 50064 w 4213940"/>
              <a:gd name="connsiteY84" fmla="*/ 2369975 h 4410400"/>
              <a:gd name="connsiteX85" fmla="*/ 25182 w 4213940"/>
              <a:gd name="connsiteY85" fmla="*/ 2220686 h 4410400"/>
              <a:gd name="connsiteX86" fmla="*/ 12741 w 4213940"/>
              <a:gd name="connsiteY86" fmla="*/ 2121159 h 4410400"/>
              <a:gd name="connsiteX87" fmla="*/ 6521 w 4213940"/>
              <a:gd name="connsiteY87" fmla="*/ 2077616 h 4410400"/>
              <a:gd name="connsiteX88" fmla="*/ 300 w 4213940"/>
              <a:gd name="connsiteY88" fmla="*/ 2009192 h 4410400"/>
              <a:gd name="connsiteX0" fmla="*/ 300 w 4213940"/>
              <a:gd name="connsiteY0" fmla="*/ 2009192 h 4411418"/>
              <a:gd name="connsiteX1" fmla="*/ 6521 w 4213940"/>
              <a:gd name="connsiteY1" fmla="*/ 1835020 h 4411418"/>
              <a:gd name="connsiteX2" fmla="*/ 12741 w 4213940"/>
              <a:gd name="connsiteY2" fmla="*/ 1772816 h 4411418"/>
              <a:gd name="connsiteX3" fmla="*/ 18962 w 4213940"/>
              <a:gd name="connsiteY3" fmla="*/ 1380930 h 4411418"/>
              <a:gd name="connsiteX4" fmla="*/ 12741 w 4213940"/>
              <a:gd name="connsiteY4" fmla="*/ 1113453 h 4411418"/>
              <a:gd name="connsiteX5" fmla="*/ 6521 w 4213940"/>
              <a:gd name="connsiteY5" fmla="*/ 1076130 h 4411418"/>
              <a:gd name="connsiteX6" fmla="*/ 300 w 4213940"/>
              <a:gd name="connsiteY6" fmla="*/ 926841 h 4411418"/>
              <a:gd name="connsiteX7" fmla="*/ 6521 w 4213940"/>
              <a:gd name="connsiteY7" fmla="*/ 615820 h 4411418"/>
              <a:gd name="connsiteX8" fmla="*/ 12741 w 4213940"/>
              <a:gd name="connsiteY8" fmla="*/ 572277 h 4411418"/>
              <a:gd name="connsiteX9" fmla="*/ 6521 w 4213940"/>
              <a:gd name="connsiteY9" fmla="*/ 441649 h 4411418"/>
              <a:gd name="connsiteX10" fmla="*/ 300 w 4213940"/>
              <a:gd name="connsiteY10" fmla="*/ 174171 h 4411418"/>
              <a:gd name="connsiteX11" fmla="*/ 25182 w 4213940"/>
              <a:gd name="connsiteY11" fmla="*/ 87086 h 4411418"/>
              <a:gd name="connsiteX12" fmla="*/ 50064 w 4213940"/>
              <a:gd name="connsiteY12" fmla="*/ 68424 h 4411418"/>
              <a:gd name="connsiteX13" fmla="*/ 99827 w 4213940"/>
              <a:gd name="connsiteY13" fmla="*/ 62204 h 4411418"/>
              <a:gd name="connsiteX14" fmla="*/ 180692 w 4213940"/>
              <a:gd name="connsiteY14" fmla="*/ 55984 h 4411418"/>
              <a:gd name="connsiteX15" fmla="*/ 329982 w 4213940"/>
              <a:gd name="connsiteY15" fmla="*/ 37322 h 4411418"/>
              <a:gd name="connsiteX16" fmla="*/ 385966 w 4213940"/>
              <a:gd name="connsiteY16" fmla="*/ 31102 h 4411418"/>
              <a:gd name="connsiteX17" fmla="*/ 510374 w 4213940"/>
              <a:gd name="connsiteY17" fmla="*/ 24881 h 4411418"/>
              <a:gd name="connsiteX18" fmla="*/ 703207 w 4213940"/>
              <a:gd name="connsiteY18" fmla="*/ 6220 h 4411418"/>
              <a:gd name="connsiteX19" fmla="*/ 759190 w 4213940"/>
              <a:gd name="connsiteY19" fmla="*/ 0 h 4411418"/>
              <a:gd name="connsiteX20" fmla="*/ 1300366 w 4213940"/>
              <a:gd name="connsiteY20" fmla="*/ 12441 h 4411418"/>
              <a:gd name="connsiteX21" fmla="*/ 1406113 w 4213940"/>
              <a:gd name="connsiteY21" fmla="*/ 18661 h 4411418"/>
              <a:gd name="connsiteX22" fmla="*/ 1636268 w 4213940"/>
              <a:gd name="connsiteY22" fmla="*/ 12441 h 4411418"/>
              <a:gd name="connsiteX23" fmla="*/ 1866423 w 4213940"/>
              <a:gd name="connsiteY23" fmla="*/ 18661 h 4411418"/>
              <a:gd name="connsiteX24" fmla="*/ 2021933 w 4213940"/>
              <a:gd name="connsiteY24" fmla="*/ 24881 h 4411418"/>
              <a:gd name="connsiteX25" fmla="*/ 2482243 w 4213940"/>
              <a:gd name="connsiteY25" fmla="*/ 24881 h 4411418"/>
              <a:gd name="connsiteX26" fmla="*/ 2718619 w 4213940"/>
              <a:gd name="connsiteY26" fmla="*/ 37322 h 4411418"/>
              <a:gd name="connsiteX27" fmla="*/ 2811925 w 4213940"/>
              <a:gd name="connsiteY27" fmla="*/ 31102 h 4411418"/>
              <a:gd name="connsiteX28" fmla="*/ 2892790 w 4213940"/>
              <a:gd name="connsiteY28" fmla="*/ 24881 h 4411418"/>
              <a:gd name="connsiteX29" fmla="*/ 3210031 w 4213940"/>
              <a:gd name="connsiteY29" fmla="*/ 18661 h 4411418"/>
              <a:gd name="connsiteX30" fmla="*/ 3577035 w 4213940"/>
              <a:gd name="connsiteY30" fmla="*/ 24881 h 4411418"/>
              <a:gd name="connsiteX31" fmla="*/ 3639239 w 4213940"/>
              <a:gd name="connsiteY31" fmla="*/ 37322 h 4411418"/>
              <a:gd name="connsiteX32" fmla="*/ 3838292 w 4213940"/>
              <a:gd name="connsiteY32" fmla="*/ 43543 h 4411418"/>
              <a:gd name="connsiteX33" fmla="*/ 4012464 w 4213940"/>
              <a:gd name="connsiteY33" fmla="*/ 118188 h 4411418"/>
              <a:gd name="connsiteX34" fmla="*/ 4031125 w 4213940"/>
              <a:gd name="connsiteY34" fmla="*/ 186612 h 4411418"/>
              <a:gd name="connsiteX35" fmla="*/ 4056007 w 4213940"/>
              <a:gd name="connsiteY35" fmla="*/ 404326 h 4411418"/>
              <a:gd name="connsiteX36" fmla="*/ 4074668 w 4213940"/>
              <a:gd name="connsiteY36" fmla="*/ 690465 h 4411418"/>
              <a:gd name="connsiteX37" fmla="*/ 4124431 w 4213940"/>
              <a:gd name="connsiteY37" fmla="*/ 1013926 h 4411418"/>
              <a:gd name="connsiteX38" fmla="*/ 4155533 w 4213940"/>
              <a:gd name="connsiteY38" fmla="*/ 1231641 h 4411418"/>
              <a:gd name="connsiteX39" fmla="*/ 4161754 w 4213940"/>
              <a:gd name="connsiteY39" fmla="*/ 1349828 h 4411418"/>
              <a:gd name="connsiteX40" fmla="*/ 4174194 w 4213940"/>
              <a:gd name="connsiteY40" fmla="*/ 1598645 h 4411418"/>
              <a:gd name="connsiteX41" fmla="*/ 4199076 w 4213940"/>
              <a:gd name="connsiteY41" fmla="*/ 1803918 h 4411418"/>
              <a:gd name="connsiteX42" fmla="*/ 4205296 w 4213940"/>
              <a:gd name="connsiteY42" fmla="*/ 1878563 h 4411418"/>
              <a:gd name="connsiteX43" fmla="*/ 4199076 w 4213940"/>
              <a:gd name="connsiteY43" fmla="*/ 2774302 h 4411418"/>
              <a:gd name="connsiteX44" fmla="*/ 4180415 w 4213940"/>
              <a:gd name="connsiteY44" fmla="*/ 2892490 h 4411418"/>
              <a:gd name="connsiteX45" fmla="*/ 4136872 w 4213940"/>
              <a:gd name="connsiteY45" fmla="*/ 3315477 h 4411418"/>
              <a:gd name="connsiteX46" fmla="*/ 4130652 w 4213940"/>
              <a:gd name="connsiteY46" fmla="*/ 3508310 h 4411418"/>
              <a:gd name="connsiteX47" fmla="*/ 4143092 w 4213940"/>
              <a:gd name="connsiteY47" fmla="*/ 3900196 h 4411418"/>
              <a:gd name="connsiteX48" fmla="*/ 4136872 w 4213940"/>
              <a:gd name="connsiteY48" fmla="*/ 3974841 h 4411418"/>
              <a:gd name="connsiteX49" fmla="*/ 4124431 w 4213940"/>
              <a:gd name="connsiteY49" fmla="*/ 3999722 h 4411418"/>
              <a:gd name="connsiteX50" fmla="*/ 4118211 w 4213940"/>
              <a:gd name="connsiteY50" fmla="*/ 4086808 h 4411418"/>
              <a:gd name="connsiteX51" fmla="*/ 4111990 w 4213940"/>
              <a:gd name="connsiteY51" fmla="*/ 4254759 h 4411418"/>
              <a:gd name="connsiteX52" fmla="*/ 4105770 w 4213940"/>
              <a:gd name="connsiteY52" fmla="*/ 4279641 h 4411418"/>
              <a:gd name="connsiteX53" fmla="*/ 4099549 w 4213940"/>
              <a:gd name="connsiteY53" fmla="*/ 4310743 h 4411418"/>
              <a:gd name="connsiteX54" fmla="*/ 4056007 w 4213940"/>
              <a:gd name="connsiteY54" fmla="*/ 4323184 h 4411418"/>
              <a:gd name="connsiteX55" fmla="*/ 3863174 w 4213940"/>
              <a:gd name="connsiteY55" fmla="*/ 4310743 h 4411418"/>
              <a:gd name="connsiteX56" fmla="*/ 3172709 w 4213940"/>
              <a:gd name="connsiteY56" fmla="*/ 4323184 h 4411418"/>
              <a:gd name="connsiteX57" fmla="*/ 3129166 w 4213940"/>
              <a:gd name="connsiteY57" fmla="*/ 4329404 h 4411418"/>
              <a:gd name="connsiteX58" fmla="*/ 3035860 w 4213940"/>
              <a:gd name="connsiteY58" fmla="*/ 4348065 h 4411418"/>
              <a:gd name="connsiteX59" fmla="*/ 2805705 w 4213940"/>
              <a:gd name="connsiteY59" fmla="*/ 4366726 h 4411418"/>
              <a:gd name="connsiteX60" fmla="*/ 2401378 w 4213940"/>
              <a:gd name="connsiteY60" fmla="*/ 4360506 h 4411418"/>
              <a:gd name="connsiteX61" fmla="*/ 2252088 w 4213940"/>
              <a:gd name="connsiteY61" fmla="*/ 4316963 h 4411418"/>
              <a:gd name="connsiteX62" fmla="*/ 2239647 w 4213940"/>
              <a:gd name="connsiteY62" fmla="*/ 4391608 h 4411418"/>
              <a:gd name="connsiteX63" fmla="*/ 1941067 w 4213940"/>
              <a:gd name="connsiteY63" fmla="*/ 4410268 h 4411418"/>
              <a:gd name="connsiteX64" fmla="*/ 1841541 w 4213940"/>
              <a:gd name="connsiteY64" fmla="*/ 3837992 h 4411418"/>
              <a:gd name="connsiteX65" fmla="*/ 1785558 w 4213940"/>
              <a:gd name="connsiteY65" fmla="*/ 3657600 h 4411418"/>
              <a:gd name="connsiteX66" fmla="*/ 1748235 w 4213940"/>
              <a:gd name="connsiteY66" fmla="*/ 3545633 h 4411418"/>
              <a:gd name="connsiteX67" fmla="*/ 1729574 w 4213940"/>
              <a:gd name="connsiteY67" fmla="*/ 3464767 h 4411418"/>
              <a:gd name="connsiteX68" fmla="*/ 1717133 w 4213940"/>
              <a:gd name="connsiteY68" fmla="*/ 3290596 h 4411418"/>
              <a:gd name="connsiteX69" fmla="*/ 1710913 w 4213940"/>
              <a:gd name="connsiteY69" fmla="*/ 3147526 h 4411418"/>
              <a:gd name="connsiteX70" fmla="*/ 1648709 w 4213940"/>
              <a:gd name="connsiteY70" fmla="*/ 3135086 h 4411418"/>
              <a:gd name="connsiteX71" fmla="*/ 1381231 w 4213940"/>
              <a:gd name="connsiteY71" fmla="*/ 3103984 h 4411418"/>
              <a:gd name="connsiteX72" fmla="*/ 1263043 w 4213940"/>
              <a:gd name="connsiteY72" fmla="*/ 3116424 h 4411418"/>
              <a:gd name="connsiteX73" fmla="*/ 1113754 w 4213940"/>
              <a:gd name="connsiteY73" fmla="*/ 3097763 h 4411418"/>
              <a:gd name="connsiteX74" fmla="*/ 777852 w 4213940"/>
              <a:gd name="connsiteY74" fmla="*/ 3110204 h 4411418"/>
              <a:gd name="connsiteX75" fmla="*/ 665884 w 4213940"/>
              <a:gd name="connsiteY75" fmla="*/ 3116424 h 4411418"/>
              <a:gd name="connsiteX76" fmla="*/ 429509 w 4213940"/>
              <a:gd name="connsiteY76" fmla="*/ 3122645 h 4411418"/>
              <a:gd name="connsiteX77" fmla="*/ 224235 w 4213940"/>
              <a:gd name="connsiteY77" fmla="*/ 3116424 h 4411418"/>
              <a:gd name="connsiteX78" fmla="*/ 118488 w 4213940"/>
              <a:gd name="connsiteY78" fmla="*/ 3110204 h 4411418"/>
              <a:gd name="connsiteX79" fmla="*/ 106047 w 4213940"/>
              <a:gd name="connsiteY79" fmla="*/ 3072881 h 4411418"/>
              <a:gd name="connsiteX80" fmla="*/ 87386 w 4213940"/>
              <a:gd name="connsiteY80" fmla="*/ 2979575 h 4411418"/>
              <a:gd name="connsiteX81" fmla="*/ 81166 w 4213940"/>
              <a:gd name="connsiteY81" fmla="*/ 2606351 h 4411418"/>
              <a:gd name="connsiteX82" fmla="*/ 74945 w 4213940"/>
              <a:gd name="connsiteY82" fmla="*/ 2513045 h 4411418"/>
              <a:gd name="connsiteX83" fmla="*/ 56284 w 4213940"/>
              <a:gd name="connsiteY83" fmla="*/ 2432179 h 4411418"/>
              <a:gd name="connsiteX84" fmla="*/ 50064 w 4213940"/>
              <a:gd name="connsiteY84" fmla="*/ 2369975 h 4411418"/>
              <a:gd name="connsiteX85" fmla="*/ 25182 w 4213940"/>
              <a:gd name="connsiteY85" fmla="*/ 2220686 h 4411418"/>
              <a:gd name="connsiteX86" fmla="*/ 12741 w 4213940"/>
              <a:gd name="connsiteY86" fmla="*/ 2121159 h 4411418"/>
              <a:gd name="connsiteX87" fmla="*/ 6521 w 4213940"/>
              <a:gd name="connsiteY87" fmla="*/ 2077616 h 4411418"/>
              <a:gd name="connsiteX88" fmla="*/ 300 w 4213940"/>
              <a:gd name="connsiteY88" fmla="*/ 2009192 h 4411418"/>
              <a:gd name="connsiteX0" fmla="*/ 300 w 4213940"/>
              <a:gd name="connsiteY0" fmla="*/ 2009192 h 4411418"/>
              <a:gd name="connsiteX1" fmla="*/ 6521 w 4213940"/>
              <a:gd name="connsiteY1" fmla="*/ 1835020 h 4411418"/>
              <a:gd name="connsiteX2" fmla="*/ 12741 w 4213940"/>
              <a:gd name="connsiteY2" fmla="*/ 1772816 h 4411418"/>
              <a:gd name="connsiteX3" fmla="*/ 18962 w 4213940"/>
              <a:gd name="connsiteY3" fmla="*/ 1380930 h 4411418"/>
              <a:gd name="connsiteX4" fmla="*/ 12741 w 4213940"/>
              <a:gd name="connsiteY4" fmla="*/ 1113453 h 4411418"/>
              <a:gd name="connsiteX5" fmla="*/ 6521 w 4213940"/>
              <a:gd name="connsiteY5" fmla="*/ 1076130 h 4411418"/>
              <a:gd name="connsiteX6" fmla="*/ 300 w 4213940"/>
              <a:gd name="connsiteY6" fmla="*/ 926841 h 4411418"/>
              <a:gd name="connsiteX7" fmla="*/ 6521 w 4213940"/>
              <a:gd name="connsiteY7" fmla="*/ 615820 h 4411418"/>
              <a:gd name="connsiteX8" fmla="*/ 12741 w 4213940"/>
              <a:gd name="connsiteY8" fmla="*/ 572277 h 4411418"/>
              <a:gd name="connsiteX9" fmla="*/ 6521 w 4213940"/>
              <a:gd name="connsiteY9" fmla="*/ 441649 h 4411418"/>
              <a:gd name="connsiteX10" fmla="*/ 300 w 4213940"/>
              <a:gd name="connsiteY10" fmla="*/ 174171 h 4411418"/>
              <a:gd name="connsiteX11" fmla="*/ 25182 w 4213940"/>
              <a:gd name="connsiteY11" fmla="*/ 87086 h 4411418"/>
              <a:gd name="connsiteX12" fmla="*/ 50064 w 4213940"/>
              <a:gd name="connsiteY12" fmla="*/ 68424 h 4411418"/>
              <a:gd name="connsiteX13" fmla="*/ 99827 w 4213940"/>
              <a:gd name="connsiteY13" fmla="*/ 62204 h 4411418"/>
              <a:gd name="connsiteX14" fmla="*/ 180692 w 4213940"/>
              <a:gd name="connsiteY14" fmla="*/ 55984 h 4411418"/>
              <a:gd name="connsiteX15" fmla="*/ 329982 w 4213940"/>
              <a:gd name="connsiteY15" fmla="*/ 37322 h 4411418"/>
              <a:gd name="connsiteX16" fmla="*/ 385966 w 4213940"/>
              <a:gd name="connsiteY16" fmla="*/ 31102 h 4411418"/>
              <a:gd name="connsiteX17" fmla="*/ 510374 w 4213940"/>
              <a:gd name="connsiteY17" fmla="*/ 24881 h 4411418"/>
              <a:gd name="connsiteX18" fmla="*/ 703207 w 4213940"/>
              <a:gd name="connsiteY18" fmla="*/ 6220 h 4411418"/>
              <a:gd name="connsiteX19" fmla="*/ 759190 w 4213940"/>
              <a:gd name="connsiteY19" fmla="*/ 0 h 4411418"/>
              <a:gd name="connsiteX20" fmla="*/ 1300366 w 4213940"/>
              <a:gd name="connsiteY20" fmla="*/ 12441 h 4411418"/>
              <a:gd name="connsiteX21" fmla="*/ 1406113 w 4213940"/>
              <a:gd name="connsiteY21" fmla="*/ 18661 h 4411418"/>
              <a:gd name="connsiteX22" fmla="*/ 1636268 w 4213940"/>
              <a:gd name="connsiteY22" fmla="*/ 12441 h 4411418"/>
              <a:gd name="connsiteX23" fmla="*/ 1866423 w 4213940"/>
              <a:gd name="connsiteY23" fmla="*/ 18661 h 4411418"/>
              <a:gd name="connsiteX24" fmla="*/ 2021933 w 4213940"/>
              <a:gd name="connsiteY24" fmla="*/ 24881 h 4411418"/>
              <a:gd name="connsiteX25" fmla="*/ 2482243 w 4213940"/>
              <a:gd name="connsiteY25" fmla="*/ 24881 h 4411418"/>
              <a:gd name="connsiteX26" fmla="*/ 2718619 w 4213940"/>
              <a:gd name="connsiteY26" fmla="*/ 37322 h 4411418"/>
              <a:gd name="connsiteX27" fmla="*/ 2811925 w 4213940"/>
              <a:gd name="connsiteY27" fmla="*/ 31102 h 4411418"/>
              <a:gd name="connsiteX28" fmla="*/ 2892790 w 4213940"/>
              <a:gd name="connsiteY28" fmla="*/ 24881 h 4411418"/>
              <a:gd name="connsiteX29" fmla="*/ 3210031 w 4213940"/>
              <a:gd name="connsiteY29" fmla="*/ 18661 h 4411418"/>
              <a:gd name="connsiteX30" fmla="*/ 3577035 w 4213940"/>
              <a:gd name="connsiteY30" fmla="*/ 24881 h 4411418"/>
              <a:gd name="connsiteX31" fmla="*/ 3639239 w 4213940"/>
              <a:gd name="connsiteY31" fmla="*/ 37322 h 4411418"/>
              <a:gd name="connsiteX32" fmla="*/ 3838292 w 4213940"/>
              <a:gd name="connsiteY32" fmla="*/ 43543 h 4411418"/>
              <a:gd name="connsiteX33" fmla="*/ 4012464 w 4213940"/>
              <a:gd name="connsiteY33" fmla="*/ 118188 h 4411418"/>
              <a:gd name="connsiteX34" fmla="*/ 4031125 w 4213940"/>
              <a:gd name="connsiteY34" fmla="*/ 186612 h 4411418"/>
              <a:gd name="connsiteX35" fmla="*/ 4056007 w 4213940"/>
              <a:gd name="connsiteY35" fmla="*/ 404326 h 4411418"/>
              <a:gd name="connsiteX36" fmla="*/ 4074668 w 4213940"/>
              <a:gd name="connsiteY36" fmla="*/ 690465 h 4411418"/>
              <a:gd name="connsiteX37" fmla="*/ 4124431 w 4213940"/>
              <a:gd name="connsiteY37" fmla="*/ 1013926 h 4411418"/>
              <a:gd name="connsiteX38" fmla="*/ 4155533 w 4213940"/>
              <a:gd name="connsiteY38" fmla="*/ 1231641 h 4411418"/>
              <a:gd name="connsiteX39" fmla="*/ 4161754 w 4213940"/>
              <a:gd name="connsiteY39" fmla="*/ 1349828 h 4411418"/>
              <a:gd name="connsiteX40" fmla="*/ 4174194 w 4213940"/>
              <a:gd name="connsiteY40" fmla="*/ 1598645 h 4411418"/>
              <a:gd name="connsiteX41" fmla="*/ 4199076 w 4213940"/>
              <a:gd name="connsiteY41" fmla="*/ 1803918 h 4411418"/>
              <a:gd name="connsiteX42" fmla="*/ 4205296 w 4213940"/>
              <a:gd name="connsiteY42" fmla="*/ 1878563 h 4411418"/>
              <a:gd name="connsiteX43" fmla="*/ 4199076 w 4213940"/>
              <a:gd name="connsiteY43" fmla="*/ 2774302 h 4411418"/>
              <a:gd name="connsiteX44" fmla="*/ 4180415 w 4213940"/>
              <a:gd name="connsiteY44" fmla="*/ 2892490 h 4411418"/>
              <a:gd name="connsiteX45" fmla="*/ 4136872 w 4213940"/>
              <a:gd name="connsiteY45" fmla="*/ 3315477 h 4411418"/>
              <a:gd name="connsiteX46" fmla="*/ 4130652 w 4213940"/>
              <a:gd name="connsiteY46" fmla="*/ 3508310 h 4411418"/>
              <a:gd name="connsiteX47" fmla="*/ 4143092 w 4213940"/>
              <a:gd name="connsiteY47" fmla="*/ 3900196 h 4411418"/>
              <a:gd name="connsiteX48" fmla="*/ 4136872 w 4213940"/>
              <a:gd name="connsiteY48" fmla="*/ 3974841 h 4411418"/>
              <a:gd name="connsiteX49" fmla="*/ 4124431 w 4213940"/>
              <a:gd name="connsiteY49" fmla="*/ 3999722 h 4411418"/>
              <a:gd name="connsiteX50" fmla="*/ 4118211 w 4213940"/>
              <a:gd name="connsiteY50" fmla="*/ 4086808 h 4411418"/>
              <a:gd name="connsiteX51" fmla="*/ 4111990 w 4213940"/>
              <a:gd name="connsiteY51" fmla="*/ 4254759 h 4411418"/>
              <a:gd name="connsiteX52" fmla="*/ 4105770 w 4213940"/>
              <a:gd name="connsiteY52" fmla="*/ 4279641 h 4411418"/>
              <a:gd name="connsiteX53" fmla="*/ 4099549 w 4213940"/>
              <a:gd name="connsiteY53" fmla="*/ 4310743 h 4411418"/>
              <a:gd name="connsiteX54" fmla="*/ 4056007 w 4213940"/>
              <a:gd name="connsiteY54" fmla="*/ 4323184 h 4411418"/>
              <a:gd name="connsiteX55" fmla="*/ 3863174 w 4213940"/>
              <a:gd name="connsiteY55" fmla="*/ 4310743 h 4411418"/>
              <a:gd name="connsiteX56" fmla="*/ 3172709 w 4213940"/>
              <a:gd name="connsiteY56" fmla="*/ 4323184 h 4411418"/>
              <a:gd name="connsiteX57" fmla="*/ 3129166 w 4213940"/>
              <a:gd name="connsiteY57" fmla="*/ 4329404 h 4411418"/>
              <a:gd name="connsiteX58" fmla="*/ 3035860 w 4213940"/>
              <a:gd name="connsiteY58" fmla="*/ 4348065 h 4411418"/>
              <a:gd name="connsiteX59" fmla="*/ 2805705 w 4213940"/>
              <a:gd name="connsiteY59" fmla="*/ 4366726 h 4411418"/>
              <a:gd name="connsiteX60" fmla="*/ 2488464 w 4213940"/>
              <a:gd name="connsiteY60" fmla="*/ 4404048 h 4411418"/>
              <a:gd name="connsiteX61" fmla="*/ 2252088 w 4213940"/>
              <a:gd name="connsiteY61" fmla="*/ 4316963 h 4411418"/>
              <a:gd name="connsiteX62" fmla="*/ 2239647 w 4213940"/>
              <a:gd name="connsiteY62" fmla="*/ 4391608 h 4411418"/>
              <a:gd name="connsiteX63" fmla="*/ 1941067 w 4213940"/>
              <a:gd name="connsiteY63" fmla="*/ 4410268 h 4411418"/>
              <a:gd name="connsiteX64" fmla="*/ 1841541 w 4213940"/>
              <a:gd name="connsiteY64" fmla="*/ 3837992 h 4411418"/>
              <a:gd name="connsiteX65" fmla="*/ 1785558 w 4213940"/>
              <a:gd name="connsiteY65" fmla="*/ 3657600 h 4411418"/>
              <a:gd name="connsiteX66" fmla="*/ 1748235 w 4213940"/>
              <a:gd name="connsiteY66" fmla="*/ 3545633 h 4411418"/>
              <a:gd name="connsiteX67" fmla="*/ 1729574 w 4213940"/>
              <a:gd name="connsiteY67" fmla="*/ 3464767 h 4411418"/>
              <a:gd name="connsiteX68" fmla="*/ 1717133 w 4213940"/>
              <a:gd name="connsiteY68" fmla="*/ 3290596 h 4411418"/>
              <a:gd name="connsiteX69" fmla="*/ 1710913 w 4213940"/>
              <a:gd name="connsiteY69" fmla="*/ 3147526 h 4411418"/>
              <a:gd name="connsiteX70" fmla="*/ 1648709 w 4213940"/>
              <a:gd name="connsiteY70" fmla="*/ 3135086 h 4411418"/>
              <a:gd name="connsiteX71" fmla="*/ 1381231 w 4213940"/>
              <a:gd name="connsiteY71" fmla="*/ 3103984 h 4411418"/>
              <a:gd name="connsiteX72" fmla="*/ 1263043 w 4213940"/>
              <a:gd name="connsiteY72" fmla="*/ 3116424 h 4411418"/>
              <a:gd name="connsiteX73" fmla="*/ 1113754 w 4213940"/>
              <a:gd name="connsiteY73" fmla="*/ 3097763 h 4411418"/>
              <a:gd name="connsiteX74" fmla="*/ 777852 w 4213940"/>
              <a:gd name="connsiteY74" fmla="*/ 3110204 h 4411418"/>
              <a:gd name="connsiteX75" fmla="*/ 665884 w 4213940"/>
              <a:gd name="connsiteY75" fmla="*/ 3116424 h 4411418"/>
              <a:gd name="connsiteX76" fmla="*/ 429509 w 4213940"/>
              <a:gd name="connsiteY76" fmla="*/ 3122645 h 4411418"/>
              <a:gd name="connsiteX77" fmla="*/ 224235 w 4213940"/>
              <a:gd name="connsiteY77" fmla="*/ 3116424 h 4411418"/>
              <a:gd name="connsiteX78" fmla="*/ 118488 w 4213940"/>
              <a:gd name="connsiteY78" fmla="*/ 3110204 h 4411418"/>
              <a:gd name="connsiteX79" fmla="*/ 106047 w 4213940"/>
              <a:gd name="connsiteY79" fmla="*/ 3072881 h 4411418"/>
              <a:gd name="connsiteX80" fmla="*/ 87386 w 4213940"/>
              <a:gd name="connsiteY80" fmla="*/ 2979575 h 4411418"/>
              <a:gd name="connsiteX81" fmla="*/ 81166 w 4213940"/>
              <a:gd name="connsiteY81" fmla="*/ 2606351 h 4411418"/>
              <a:gd name="connsiteX82" fmla="*/ 74945 w 4213940"/>
              <a:gd name="connsiteY82" fmla="*/ 2513045 h 4411418"/>
              <a:gd name="connsiteX83" fmla="*/ 56284 w 4213940"/>
              <a:gd name="connsiteY83" fmla="*/ 2432179 h 4411418"/>
              <a:gd name="connsiteX84" fmla="*/ 50064 w 4213940"/>
              <a:gd name="connsiteY84" fmla="*/ 2369975 h 4411418"/>
              <a:gd name="connsiteX85" fmla="*/ 25182 w 4213940"/>
              <a:gd name="connsiteY85" fmla="*/ 2220686 h 4411418"/>
              <a:gd name="connsiteX86" fmla="*/ 12741 w 4213940"/>
              <a:gd name="connsiteY86" fmla="*/ 2121159 h 4411418"/>
              <a:gd name="connsiteX87" fmla="*/ 6521 w 4213940"/>
              <a:gd name="connsiteY87" fmla="*/ 2077616 h 4411418"/>
              <a:gd name="connsiteX88" fmla="*/ 300 w 4213940"/>
              <a:gd name="connsiteY88" fmla="*/ 2009192 h 4411418"/>
              <a:gd name="connsiteX0" fmla="*/ 300 w 4213940"/>
              <a:gd name="connsiteY0" fmla="*/ 2009192 h 4410838"/>
              <a:gd name="connsiteX1" fmla="*/ 6521 w 4213940"/>
              <a:gd name="connsiteY1" fmla="*/ 1835020 h 4410838"/>
              <a:gd name="connsiteX2" fmla="*/ 12741 w 4213940"/>
              <a:gd name="connsiteY2" fmla="*/ 1772816 h 4410838"/>
              <a:gd name="connsiteX3" fmla="*/ 18962 w 4213940"/>
              <a:gd name="connsiteY3" fmla="*/ 1380930 h 4410838"/>
              <a:gd name="connsiteX4" fmla="*/ 12741 w 4213940"/>
              <a:gd name="connsiteY4" fmla="*/ 1113453 h 4410838"/>
              <a:gd name="connsiteX5" fmla="*/ 6521 w 4213940"/>
              <a:gd name="connsiteY5" fmla="*/ 1076130 h 4410838"/>
              <a:gd name="connsiteX6" fmla="*/ 300 w 4213940"/>
              <a:gd name="connsiteY6" fmla="*/ 926841 h 4410838"/>
              <a:gd name="connsiteX7" fmla="*/ 6521 w 4213940"/>
              <a:gd name="connsiteY7" fmla="*/ 615820 h 4410838"/>
              <a:gd name="connsiteX8" fmla="*/ 12741 w 4213940"/>
              <a:gd name="connsiteY8" fmla="*/ 572277 h 4410838"/>
              <a:gd name="connsiteX9" fmla="*/ 6521 w 4213940"/>
              <a:gd name="connsiteY9" fmla="*/ 441649 h 4410838"/>
              <a:gd name="connsiteX10" fmla="*/ 300 w 4213940"/>
              <a:gd name="connsiteY10" fmla="*/ 174171 h 4410838"/>
              <a:gd name="connsiteX11" fmla="*/ 25182 w 4213940"/>
              <a:gd name="connsiteY11" fmla="*/ 87086 h 4410838"/>
              <a:gd name="connsiteX12" fmla="*/ 50064 w 4213940"/>
              <a:gd name="connsiteY12" fmla="*/ 68424 h 4410838"/>
              <a:gd name="connsiteX13" fmla="*/ 99827 w 4213940"/>
              <a:gd name="connsiteY13" fmla="*/ 62204 h 4410838"/>
              <a:gd name="connsiteX14" fmla="*/ 180692 w 4213940"/>
              <a:gd name="connsiteY14" fmla="*/ 55984 h 4410838"/>
              <a:gd name="connsiteX15" fmla="*/ 329982 w 4213940"/>
              <a:gd name="connsiteY15" fmla="*/ 37322 h 4410838"/>
              <a:gd name="connsiteX16" fmla="*/ 385966 w 4213940"/>
              <a:gd name="connsiteY16" fmla="*/ 31102 h 4410838"/>
              <a:gd name="connsiteX17" fmla="*/ 510374 w 4213940"/>
              <a:gd name="connsiteY17" fmla="*/ 24881 h 4410838"/>
              <a:gd name="connsiteX18" fmla="*/ 703207 w 4213940"/>
              <a:gd name="connsiteY18" fmla="*/ 6220 h 4410838"/>
              <a:gd name="connsiteX19" fmla="*/ 759190 w 4213940"/>
              <a:gd name="connsiteY19" fmla="*/ 0 h 4410838"/>
              <a:gd name="connsiteX20" fmla="*/ 1300366 w 4213940"/>
              <a:gd name="connsiteY20" fmla="*/ 12441 h 4410838"/>
              <a:gd name="connsiteX21" fmla="*/ 1406113 w 4213940"/>
              <a:gd name="connsiteY21" fmla="*/ 18661 h 4410838"/>
              <a:gd name="connsiteX22" fmla="*/ 1636268 w 4213940"/>
              <a:gd name="connsiteY22" fmla="*/ 12441 h 4410838"/>
              <a:gd name="connsiteX23" fmla="*/ 1866423 w 4213940"/>
              <a:gd name="connsiteY23" fmla="*/ 18661 h 4410838"/>
              <a:gd name="connsiteX24" fmla="*/ 2021933 w 4213940"/>
              <a:gd name="connsiteY24" fmla="*/ 24881 h 4410838"/>
              <a:gd name="connsiteX25" fmla="*/ 2482243 w 4213940"/>
              <a:gd name="connsiteY25" fmla="*/ 24881 h 4410838"/>
              <a:gd name="connsiteX26" fmla="*/ 2718619 w 4213940"/>
              <a:gd name="connsiteY26" fmla="*/ 37322 h 4410838"/>
              <a:gd name="connsiteX27" fmla="*/ 2811925 w 4213940"/>
              <a:gd name="connsiteY27" fmla="*/ 31102 h 4410838"/>
              <a:gd name="connsiteX28" fmla="*/ 2892790 w 4213940"/>
              <a:gd name="connsiteY28" fmla="*/ 24881 h 4410838"/>
              <a:gd name="connsiteX29" fmla="*/ 3210031 w 4213940"/>
              <a:gd name="connsiteY29" fmla="*/ 18661 h 4410838"/>
              <a:gd name="connsiteX30" fmla="*/ 3577035 w 4213940"/>
              <a:gd name="connsiteY30" fmla="*/ 24881 h 4410838"/>
              <a:gd name="connsiteX31" fmla="*/ 3639239 w 4213940"/>
              <a:gd name="connsiteY31" fmla="*/ 37322 h 4410838"/>
              <a:gd name="connsiteX32" fmla="*/ 3838292 w 4213940"/>
              <a:gd name="connsiteY32" fmla="*/ 43543 h 4410838"/>
              <a:gd name="connsiteX33" fmla="*/ 4012464 w 4213940"/>
              <a:gd name="connsiteY33" fmla="*/ 118188 h 4410838"/>
              <a:gd name="connsiteX34" fmla="*/ 4031125 w 4213940"/>
              <a:gd name="connsiteY34" fmla="*/ 186612 h 4410838"/>
              <a:gd name="connsiteX35" fmla="*/ 4056007 w 4213940"/>
              <a:gd name="connsiteY35" fmla="*/ 404326 h 4410838"/>
              <a:gd name="connsiteX36" fmla="*/ 4074668 w 4213940"/>
              <a:gd name="connsiteY36" fmla="*/ 690465 h 4410838"/>
              <a:gd name="connsiteX37" fmla="*/ 4124431 w 4213940"/>
              <a:gd name="connsiteY37" fmla="*/ 1013926 h 4410838"/>
              <a:gd name="connsiteX38" fmla="*/ 4155533 w 4213940"/>
              <a:gd name="connsiteY38" fmla="*/ 1231641 h 4410838"/>
              <a:gd name="connsiteX39" fmla="*/ 4161754 w 4213940"/>
              <a:gd name="connsiteY39" fmla="*/ 1349828 h 4410838"/>
              <a:gd name="connsiteX40" fmla="*/ 4174194 w 4213940"/>
              <a:gd name="connsiteY40" fmla="*/ 1598645 h 4410838"/>
              <a:gd name="connsiteX41" fmla="*/ 4199076 w 4213940"/>
              <a:gd name="connsiteY41" fmla="*/ 1803918 h 4410838"/>
              <a:gd name="connsiteX42" fmla="*/ 4205296 w 4213940"/>
              <a:gd name="connsiteY42" fmla="*/ 1878563 h 4410838"/>
              <a:gd name="connsiteX43" fmla="*/ 4199076 w 4213940"/>
              <a:gd name="connsiteY43" fmla="*/ 2774302 h 4410838"/>
              <a:gd name="connsiteX44" fmla="*/ 4180415 w 4213940"/>
              <a:gd name="connsiteY44" fmla="*/ 2892490 h 4410838"/>
              <a:gd name="connsiteX45" fmla="*/ 4136872 w 4213940"/>
              <a:gd name="connsiteY45" fmla="*/ 3315477 h 4410838"/>
              <a:gd name="connsiteX46" fmla="*/ 4130652 w 4213940"/>
              <a:gd name="connsiteY46" fmla="*/ 3508310 h 4410838"/>
              <a:gd name="connsiteX47" fmla="*/ 4143092 w 4213940"/>
              <a:gd name="connsiteY47" fmla="*/ 3900196 h 4410838"/>
              <a:gd name="connsiteX48" fmla="*/ 4136872 w 4213940"/>
              <a:gd name="connsiteY48" fmla="*/ 3974841 h 4410838"/>
              <a:gd name="connsiteX49" fmla="*/ 4124431 w 4213940"/>
              <a:gd name="connsiteY49" fmla="*/ 3999722 h 4410838"/>
              <a:gd name="connsiteX50" fmla="*/ 4118211 w 4213940"/>
              <a:gd name="connsiteY50" fmla="*/ 4086808 h 4410838"/>
              <a:gd name="connsiteX51" fmla="*/ 4111990 w 4213940"/>
              <a:gd name="connsiteY51" fmla="*/ 4254759 h 4410838"/>
              <a:gd name="connsiteX52" fmla="*/ 4105770 w 4213940"/>
              <a:gd name="connsiteY52" fmla="*/ 4279641 h 4410838"/>
              <a:gd name="connsiteX53" fmla="*/ 4099549 w 4213940"/>
              <a:gd name="connsiteY53" fmla="*/ 4310743 h 4410838"/>
              <a:gd name="connsiteX54" fmla="*/ 4056007 w 4213940"/>
              <a:gd name="connsiteY54" fmla="*/ 4323184 h 4410838"/>
              <a:gd name="connsiteX55" fmla="*/ 3863174 w 4213940"/>
              <a:gd name="connsiteY55" fmla="*/ 4310743 h 4410838"/>
              <a:gd name="connsiteX56" fmla="*/ 3172709 w 4213940"/>
              <a:gd name="connsiteY56" fmla="*/ 4323184 h 4410838"/>
              <a:gd name="connsiteX57" fmla="*/ 3129166 w 4213940"/>
              <a:gd name="connsiteY57" fmla="*/ 4329404 h 4410838"/>
              <a:gd name="connsiteX58" fmla="*/ 3035860 w 4213940"/>
              <a:gd name="connsiteY58" fmla="*/ 4348065 h 4410838"/>
              <a:gd name="connsiteX59" fmla="*/ 2805705 w 4213940"/>
              <a:gd name="connsiteY59" fmla="*/ 4366726 h 4410838"/>
              <a:gd name="connsiteX60" fmla="*/ 2488464 w 4213940"/>
              <a:gd name="connsiteY60" fmla="*/ 4404048 h 4410838"/>
              <a:gd name="connsiteX61" fmla="*/ 2364055 w 4213940"/>
              <a:gd name="connsiteY61" fmla="*/ 4391608 h 4410838"/>
              <a:gd name="connsiteX62" fmla="*/ 2239647 w 4213940"/>
              <a:gd name="connsiteY62" fmla="*/ 4391608 h 4410838"/>
              <a:gd name="connsiteX63" fmla="*/ 1941067 w 4213940"/>
              <a:gd name="connsiteY63" fmla="*/ 4410268 h 4410838"/>
              <a:gd name="connsiteX64" fmla="*/ 1841541 w 4213940"/>
              <a:gd name="connsiteY64" fmla="*/ 3837992 h 4410838"/>
              <a:gd name="connsiteX65" fmla="*/ 1785558 w 4213940"/>
              <a:gd name="connsiteY65" fmla="*/ 3657600 h 4410838"/>
              <a:gd name="connsiteX66" fmla="*/ 1748235 w 4213940"/>
              <a:gd name="connsiteY66" fmla="*/ 3545633 h 4410838"/>
              <a:gd name="connsiteX67" fmla="*/ 1729574 w 4213940"/>
              <a:gd name="connsiteY67" fmla="*/ 3464767 h 4410838"/>
              <a:gd name="connsiteX68" fmla="*/ 1717133 w 4213940"/>
              <a:gd name="connsiteY68" fmla="*/ 3290596 h 4410838"/>
              <a:gd name="connsiteX69" fmla="*/ 1710913 w 4213940"/>
              <a:gd name="connsiteY69" fmla="*/ 3147526 h 4410838"/>
              <a:gd name="connsiteX70" fmla="*/ 1648709 w 4213940"/>
              <a:gd name="connsiteY70" fmla="*/ 3135086 h 4410838"/>
              <a:gd name="connsiteX71" fmla="*/ 1381231 w 4213940"/>
              <a:gd name="connsiteY71" fmla="*/ 3103984 h 4410838"/>
              <a:gd name="connsiteX72" fmla="*/ 1263043 w 4213940"/>
              <a:gd name="connsiteY72" fmla="*/ 3116424 h 4410838"/>
              <a:gd name="connsiteX73" fmla="*/ 1113754 w 4213940"/>
              <a:gd name="connsiteY73" fmla="*/ 3097763 h 4410838"/>
              <a:gd name="connsiteX74" fmla="*/ 777852 w 4213940"/>
              <a:gd name="connsiteY74" fmla="*/ 3110204 h 4410838"/>
              <a:gd name="connsiteX75" fmla="*/ 665884 w 4213940"/>
              <a:gd name="connsiteY75" fmla="*/ 3116424 h 4410838"/>
              <a:gd name="connsiteX76" fmla="*/ 429509 w 4213940"/>
              <a:gd name="connsiteY76" fmla="*/ 3122645 h 4410838"/>
              <a:gd name="connsiteX77" fmla="*/ 224235 w 4213940"/>
              <a:gd name="connsiteY77" fmla="*/ 3116424 h 4410838"/>
              <a:gd name="connsiteX78" fmla="*/ 118488 w 4213940"/>
              <a:gd name="connsiteY78" fmla="*/ 3110204 h 4410838"/>
              <a:gd name="connsiteX79" fmla="*/ 106047 w 4213940"/>
              <a:gd name="connsiteY79" fmla="*/ 3072881 h 4410838"/>
              <a:gd name="connsiteX80" fmla="*/ 87386 w 4213940"/>
              <a:gd name="connsiteY80" fmla="*/ 2979575 h 4410838"/>
              <a:gd name="connsiteX81" fmla="*/ 81166 w 4213940"/>
              <a:gd name="connsiteY81" fmla="*/ 2606351 h 4410838"/>
              <a:gd name="connsiteX82" fmla="*/ 74945 w 4213940"/>
              <a:gd name="connsiteY82" fmla="*/ 2513045 h 4410838"/>
              <a:gd name="connsiteX83" fmla="*/ 56284 w 4213940"/>
              <a:gd name="connsiteY83" fmla="*/ 2432179 h 4410838"/>
              <a:gd name="connsiteX84" fmla="*/ 50064 w 4213940"/>
              <a:gd name="connsiteY84" fmla="*/ 2369975 h 4410838"/>
              <a:gd name="connsiteX85" fmla="*/ 25182 w 4213940"/>
              <a:gd name="connsiteY85" fmla="*/ 2220686 h 4410838"/>
              <a:gd name="connsiteX86" fmla="*/ 12741 w 4213940"/>
              <a:gd name="connsiteY86" fmla="*/ 2121159 h 4410838"/>
              <a:gd name="connsiteX87" fmla="*/ 6521 w 4213940"/>
              <a:gd name="connsiteY87" fmla="*/ 2077616 h 4410838"/>
              <a:gd name="connsiteX88" fmla="*/ 300 w 4213940"/>
              <a:gd name="connsiteY88" fmla="*/ 2009192 h 44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213940" h="4410838">
                <a:moveTo>
                  <a:pt x="300" y="2009192"/>
                </a:moveTo>
                <a:cubicBezTo>
                  <a:pt x="300" y="1968759"/>
                  <a:pt x="3468" y="1893034"/>
                  <a:pt x="6521" y="1835020"/>
                </a:cubicBezTo>
                <a:cubicBezTo>
                  <a:pt x="7616" y="1814211"/>
                  <a:pt x="12170" y="1793646"/>
                  <a:pt x="12741" y="1772816"/>
                </a:cubicBezTo>
                <a:cubicBezTo>
                  <a:pt x="16319" y="1642220"/>
                  <a:pt x="16888" y="1511559"/>
                  <a:pt x="18962" y="1380930"/>
                </a:cubicBezTo>
                <a:cubicBezTo>
                  <a:pt x="16888" y="1291771"/>
                  <a:pt x="16378" y="1202562"/>
                  <a:pt x="12741" y="1113453"/>
                </a:cubicBezTo>
                <a:cubicBezTo>
                  <a:pt x="12227" y="1100851"/>
                  <a:pt x="7360" y="1088715"/>
                  <a:pt x="6521" y="1076130"/>
                </a:cubicBezTo>
                <a:cubicBezTo>
                  <a:pt x="3208" y="1026434"/>
                  <a:pt x="2374" y="976604"/>
                  <a:pt x="300" y="926841"/>
                </a:cubicBezTo>
                <a:cubicBezTo>
                  <a:pt x="2374" y="823167"/>
                  <a:pt x="2885" y="719451"/>
                  <a:pt x="6521" y="615820"/>
                </a:cubicBezTo>
                <a:cubicBezTo>
                  <a:pt x="7035" y="601167"/>
                  <a:pt x="12741" y="586939"/>
                  <a:pt x="12741" y="572277"/>
                </a:cubicBezTo>
                <a:cubicBezTo>
                  <a:pt x="12741" y="528685"/>
                  <a:pt x="8594" y="485192"/>
                  <a:pt x="6521" y="441649"/>
                </a:cubicBezTo>
                <a:cubicBezTo>
                  <a:pt x="4447" y="352490"/>
                  <a:pt x="-1382" y="263339"/>
                  <a:pt x="300" y="174171"/>
                </a:cubicBezTo>
                <a:cubicBezTo>
                  <a:pt x="552" y="160826"/>
                  <a:pt x="9427" y="105467"/>
                  <a:pt x="25182" y="87086"/>
                </a:cubicBezTo>
                <a:cubicBezTo>
                  <a:pt x="31929" y="79214"/>
                  <a:pt x="40228" y="71703"/>
                  <a:pt x="50064" y="68424"/>
                </a:cubicBezTo>
                <a:cubicBezTo>
                  <a:pt x="65923" y="63138"/>
                  <a:pt x="83186" y="63789"/>
                  <a:pt x="99827" y="62204"/>
                </a:cubicBezTo>
                <a:cubicBezTo>
                  <a:pt x="126740" y="59641"/>
                  <a:pt x="153737" y="58057"/>
                  <a:pt x="180692" y="55984"/>
                </a:cubicBezTo>
                <a:cubicBezTo>
                  <a:pt x="255054" y="43589"/>
                  <a:pt x="205487" y="51155"/>
                  <a:pt x="329982" y="37322"/>
                </a:cubicBezTo>
                <a:cubicBezTo>
                  <a:pt x="348643" y="35249"/>
                  <a:pt x="367213" y="32040"/>
                  <a:pt x="385966" y="31102"/>
                </a:cubicBezTo>
                <a:lnTo>
                  <a:pt x="510374" y="24881"/>
                </a:lnTo>
                <a:cubicBezTo>
                  <a:pt x="591210" y="4674"/>
                  <a:pt x="516927" y="21743"/>
                  <a:pt x="703207" y="6220"/>
                </a:cubicBezTo>
                <a:cubicBezTo>
                  <a:pt x="721918" y="4661"/>
                  <a:pt x="740529" y="2073"/>
                  <a:pt x="759190" y="0"/>
                </a:cubicBezTo>
                <a:lnTo>
                  <a:pt x="1300366" y="12441"/>
                </a:lnTo>
                <a:cubicBezTo>
                  <a:pt x="1335661" y="13459"/>
                  <a:pt x="1370803" y="18661"/>
                  <a:pt x="1406113" y="18661"/>
                </a:cubicBezTo>
                <a:cubicBezTo>
                  <a:pt x="1482859" y="18661"/>
                  <a:pt x="1559550" y="14514"/>
                  <a:pt x="1636268" y="12441"/>
                </a:cubicBezTo>
                <a:cubicBezTo>
                  <a:pt x="1749899" y="-1764"/>
                  <a:pt x="1654717" y="6900"/>
                  <a:pt x="1866423" y="18661"/>
                </a:cubicBezTo>
                <a:cubicBezTo>
                  <a:pt x="1918221" y="21539"/>
                  <a:pt x="1970096" y="22808"/>
                  <a:pt x="2021933" y="24881"/>
                </a:cubicBezTo>
                <a:cubicBezTo>
                  <a:pt x="2244230" y="-14347"/>
                  <a:pt x="2091937" y="4339"/>
                  <a:pt x="2482243" y="24881"/>
                </a:cubicBezTo>
                <a:lnTo>
                  <a:pt x="2718619" y="37322"/>
                </a:lnTo>
                <a:lnTo>
                  <a:pt x="2811925" y="31102"/>
                </a:lnTo>
                <a:cubicBezTo>
                  <a:pt x="2838891" y="29176"/>
                  <a:pt x="2865769" y="25725"/>
                  <a:pt x="2892790" y="24881"/>
                </a:cubicBezTo>
                <a:cubicBezTo>
                  <a:pt x="2998506" y="21577"/>
                  <a:pt x="3104284" y="20734"/>
                  <a:pt x="3210031" y="18661"/>
                </a:cubicBezTo>
                <a:cubicBezTo>
                  <a:pt x="3332366" y="20734"/>
                  <a:pt x="3454798" y="19566"/>
                  <a:pt x="3577035" y="24881"/>
                </a:cubicBezTo>
                <a:cubicBezTo>
                  <a:pt x="3598160" y="25799"/>
                  <a:pt x="3618147" y="35815"/>
                  <a:pt x="3639239" y="37322"/>
                </a:cubicBezTo>
                <a:cubicBezTo>
                  <a:pt x="3705454" y="42052"/>
                  <a:pt x="3771941" y="41469"/>
                  <a:pt x="3838292" y="43543"/>
                </a:cubicBezTo>
                <a:cubicBezTo>
                  <a:pt x="3896349" y="68425"/>
                  <a:pt x="3961737" y="80552"/>
                  <a:pt x="4012464" y="118188"/>
                </a:cubicBezTo>
                <a:cubicBezTo>
                  <a:pt x="4031450" y="132274"/>
                  <a:pt x="4026489" y="163430"/>
                  <a:pt x="4031125" y="186612"/>
                </a:cubicBezTo>
                <a:cubicBezTo>
                  <a:pt x="4041812" y="240046"/>
                  <a:pt x="4052629" y="359291"/>
                  <a:pt x="4056007" y="404326"/>
                </a:cubicBezTo>
                <a:cubicBezTo>
                  <a:pt x="4066931" y="549986"/>
                  <a:pt x="4056817" y="523850"/>
                  <a:pt x="4074668" y="690465"/>
                </a:cubicBezTo>
                <a:cubicBezTo>
                  <a:pt x="4096768" y="896733"/>
                  <a:pt x="4096640" y="828659"/>
                  <a:pt x="4124431" y="1013926"/>
                </a:cubicBezTo>
                <a:cubicBezTo>
                  <a:pt x="4187678" y="1435567"/>
                  <a:pt x="4081587" y="787956"/>
                  <a:pt x="4155533" y="1231641"/>
                </a:cubicBezTo>
                <a:cubicBezTo>
                  <a:pt x="4157607" y="1271037"/>
                  <a:pt x="4159963" y="1310418"/>
                  <a:pt x="4161754" y="1349828"/>
                </a:cubicBezTo>
                <a:cubicBezTo>
                  <a:pt x="4165787" y="1438550"/>
                  <a:pt x="4166586" y="1512419"/>
                  <a:pt x="4174194" y="1598645"/>
                </a:cubicBezTo>
                <a:cubicBezTo>
                  <a:pt x="4194276" y="1826246"/>
                  <a:pt x="4177649" y="1618213"/>
                  <a:pt x="4199076" y="1803918"/>
                </a:cubicBezTo>
                <a:cubicBezTo>
                  <a:pt x="4201938" y="1828721"/>
                  <a:pt x="4203223" y="1853681"/>
                  <a:pt x="4205296" y="1878563"/>
                </a:cubicBezTo>
                <a:cubicBezTo>
                  <a:pt x="4216152" y="2247643"/>
                  <a:pt x="4219500" y="2247356"/>
                  <a:pt x="4199076" y="2774302"/>
                </a:cubicBezTo>
                <a:cubicBezTo>
                  <a:pt x="4197531" y="2814156"/>
                  <a:pt x="4185574" y="2852941"/>
                  <a:pt x="4180415" y="2892490"/>
                </a:cubicBezTo>
                <a:cubicBezTo>
                  <a:pt x="4166823" y="2996696"/>
                  <a:pt x="4145234" y="3229772"/>
                  <a:pt x="4136872" y="3315477"/>
                </a:cubicBezTo>
                <a:cubicBezTo>
                  <a:pt x="4134799" y="3379755"/>
                  <a:pt x="4130652" y="3443999"/>
                  <a:pt x="4130652" y="3508310"/>
                </a:cubicBezTo>
                <a:cubicBezTo>
                  <a:pt x="4130652" y="3836833"/>
                  <a:pt x="4118128" y="3750399"/>
                  <a:pt x="4143092" y="3900196"/>
                </a:cubicBezTo>
                <a:cubicBezTo>
                  <a:pt x="4141019" y="3925078"/>
                  <a:pt x="4141473" y="3950301"/>
                  <a:pt x="4136872" y="3974841"/>
                </a:cubicBezTo>
                <a:cubicBezTo>
                  <a:pt x="4135163" y="3983955"/>
                  <a:pt x="4125955" y="3990575"/>
                  <a:pt x="4124431" y="3999722"/>
                </a:cubicBezTo>
                <a:cubicBezTo>
                  <a:pt x="4119647" y="4028429"/>
                  <a:pt x="4119629" y="4057740"/>
                  <a:pt x="4118211" y="4086808"/>
                </a:cubicBezTo>
                <a:cubicBezTo>
                  <a:pt x="4115481" y="4142764"/>
                  <a:pt x="4115597" y="4198853"/>
                  <a:pt x="4111990" y="4254759"/>
                </a:cubicBezTo>
                <a:cubicBezTo>
                  <a:pt x="4111440" y="4263290"/>
                  <a:pt x="4107625" y="4271295"/>
                  <a:pt x="4105770" y="4279641"/>
                </a:cubicBezTo>
                <a:cubicBezTo>
                  <a:pt x="4103476" y="4289962"/>
                  <a:pt x="4107506" y="4303781"/>
                  <a:pt x="4099549" y="4310743"/>
                </a:cubicBezTo>
                <a:cubicBezTo>
                  <a:pt x="4088189" y="4320683"/>
                  <a:pt x="4070521" y="4319037"/>
                  <a:pt x="4056007" y="4323184"/>
                </a:cubicBezTo>
                <a:cubicBezTo>
                  <a:pt x="3979455" y="4307872"/>
                  <a:pt x="3997441" y="4309763"/>
                  <a:pt x="3863174" y="4310743"/>
                </a:cubicBezTo>
                <a:cubicBezTo>
                  <a:pt x="3632988" y="4312423"/>
                  <a:pt x="3402864" y="4319037"/>
                  <a:pt x="3172709" y="4323184"/>
                </a:cubicBezTo>
                <a:cubicBezTo>
                  <a:pt x="3158195" y="4325257"/>
                  <a:pt x="3143591" y="4326781"/>
                  <a:pt x="3129166" y="4329404"/>
                </a:cubicBezTo>
                <a:cubicBezTo>
                  <a:pt x="3097960" y="4335078"/>
                  <a:pt x="3067198" y="4343168"/>
                  <a:pt x="3035860" y="4348065"/>
                </a:cubicBezTo>
                <a:cubicBezTo>
                  <a:pt x="2942275" y="4362688"/>
                  <a:pt x="2903092" y="4361857"/>
                  <a:pt x="2805705" y="4366726"/>
                </a:cubicBezTo>
                <a:lnTo>
                  <a:pt x="2488464" y="4404048"/>
                </a:lnTo>
                <a:cubicBezTo>
                  <a:pt x="2469883" y="4402887"/>
                  <a:pt x="2405524" y="4393681"/>
                  <a:pt x="2364055" y="4391608"/>
                </a:cubicBezTo>
                <a:cubicBezTo>
                  <a:pt x="2322586" y="4389535"/>
                  <a:pt x="2310145" y="4388498"/>
                  <a:pt x="2239647" y="4391608"/>
                </a:cubicBezTo>
                <a:cubicBezTo>
                  <a:pt x="2169149" y="4394718"/>
                  <a:pt x="2013639" y="4414415"/>
                  <a:pt x="1941067" y="4410268"/>
                </a:cubicBezTo>
                <a:cubicBezTo>
                  <a:pt x="1867955" y="4172648"/>
                  <a:pt x="1867459" y="3963437"/>
                  <a:pt x="1841541" y="3837992"/>
                </a:cubicBezTo>
                <a:cubicBezTo>
                  <a:pt x="1815623" y="3712547"/>
                  <a:pt x="1801109" y="3706327"/>
                  <a:pt x="1785558" y="3657600"/>
                </a:cubicBezTo>
                <a:cubicBezTo>
                  <a:pt x="1770007" y="3608874"/>
                  <a:pt x="1778366" y="3605895"/>
                  <a:pt x="1748235" y="3545633"/>
                </a:cubicBezTo>
                <a:cubicBezTo>
                  <a:pt x="1742015" y="3518678"/>
                  <a:pt x="1734122" y="3492054"/>
                  <a:pt x="1729574" y="3464767"/>
                </a:cubicBezTo>
                <a:cubicBezTo>
                  <a:pt x="1724573" y="3434760"/>
                  <a:pt x="1717891" y="3305758"/>
                  <a:pt x="1717133" y="3290596"/>
                </a:cubicBezTo>
                <a:cubicBezTo>
                  <a:pt x="1714749" y="3242921"/>
                  <a:pt x="1730138" y="3191219"/>
                  <a:pt x="1710913" y="3147526"/>
                </a:cubicBezTo>
                <a:cubicBezTo>
                  <a:pt x="1702397" y="3128171"/>
                  <a:pt x="1669691" y="3137709"/>
                  <a:pt x="1648709" y="3135086"/>
                </a:cubicBezTo>
                <a:cubicBezTo>
                  <a:pt x="1249683" y="3085208"/>
                  <a:pt x="1604711" y="3138363"/>
                  <a:pt x="1381231" y="3103984"/>
                </a:cubicBezTo>
                <a:cubicBezTo>
                  <a:pt x="1353903" y="3107400"/>
                  <a:pt x="1286246" y="3116424"/>
                  <a:pt x="1263043" y="3116424"/>
                </a:cubicBezTo>
                <a:cubicBezTo>
                  <a:pt x="1235623" y="3116424"/>
                  <a:pt x="1131462" y="3100293"/>
                  <a:pt x="1113754" y="3097763"/>
                </a:cubicBezTo>
                <a:lnTo>
                  <a:pt x="777852" y="3110204"/>
                </a:lnTo>
                <a:cubicBezTo>
                  <a:pt x="740504" y="3111760"/>
                  <a:pt x="703240" y="3115090"/>
                  <a:pt x="665884" y="3116424"/>
                </a:cubicBezTo>
                <a:lnTo>
                  <a:pt x="429509" y="3122645"/>
                </a:lnTo>
                <a:lnTo>
                  <a:pt x="224235" y="3116424"/>
                </a:lnTo>
                <a:cubicBezTo>
                  <a:pt x="188953" y="3115013"/>
                  <a:pt x="151621" y="3122411"/>
                  <a:pt x="118488" y="3110204"/>
                </a:cubicBezTo>
                <a:cubicBezTo>
                  <a:pt x="106183" y="3105670"/>
                  <a:pt x="109084" y="3085638"/>
                  <a:pt x="106047" y="3072881"/>
                </a:cubicBezTo>
                <a:cubicBezTo>
                  <a:pt x="98701" y="3042026"/>
                  <a:pt x="93606" y="3010677"/>
                  <a:pt x="87386" y="2979575"/>
                </a:cubicBezTo>
                <a:cubicBezTo>
                  <a:pt x="85313" y="2855167"/>
                  <a:pt x="84483" y="2730732"/>
                  <a:pt x="81166" y="2606351"/>
                </a:cubicBezTo>
                <a:cubicBezTo>
                  <a:pt x="80335" y="2575191"/>
                  <a:pt x="79353" y="2543903"/>
                  <a:pt x="74945" y="2513045"/>
                </a:cubicBezTo>
                <a:cubicBezTo>
                  <a:pt x="71033" y="2485659"/>
                  <a:pt x="62504" y="2459134"/>
                  <a:pt x="56284" y="2432179"/>
                </a:cubicBezTo>
                <a:cubicBezTo>
                  <a:pt x="54211" y="2411444"/>
                  <a:pt x="53096" y="2390591"/>
                  <a:pt x="50064" y="2369975"/>
                </a:cubicBezTo>
                <a:cubicBezTo>
                  <a:pt x="42724" y="2320062"/>
                  <a:pt x="31440" y="2270746"/>
                  <a:pt x="25182" y="2220686"/>
                </a:cubicBezTo>
                <a:cubicBezTo>
                  <a:pt x="21035" y="2187510"/>
                  <a:pt x="17065" y="2154312"/>
                  <a:pt x="12741" y="2121159"/>
                </a:cubicBezTo>
                <a:cubicBezTo>
                  <a:pt x="10845" y="2106620"/>
                  <a:pt x="8340" y="2092164"/>
                  <a:pt x="6521" y="2077616"/>
                </a:cubicBezTo>
                <a:cubicBezTo>
                  <a:pt x="4192" y="2058985"/>
                  <a:pt x="300" y="2049625"/>
                  <a:pt x="300" y="2009192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FFA1A8-4FA3-E634-3647-3CC34F4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user question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3A050-3DD2-7792-2A98-3E50CF8BADFD}"/>
              </a:ext>
            </a:extLst>
          </p:cNvPr>
          <p:cNvSpPr txBox="1"/>
          <p:nvPr/>
        </p:nvSpPr>
        <p:spPr>
          <a:xfrm>
            <a:off x="475249" y="3247537"/>
            <a:ext cx="5349174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 question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"Ask your question here:"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DF144-FA5A-C5C4-314C-D33EEE358184}"/>
              </a:ext>
            </a:extLst>
          </p:cNvPr>
          <p:cNvSpPr txBox="1"/>
          <p:nvPr/>
        </p:nvSpPr>
        <p:spPr>
          <a:xfrm>
            <a:off x="128296" y="61225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FECFDE-E0A4-2686-EB69-96969FBF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543" y="0"/>
            <a:ext cx="5629457" cy="6858000"/>
          </a:xfrm>
          <a:prstGeom prst="rect">
            <a:avLst/>
          </a:prstGeom>
        </p:spPr>
      </p:pic>
      <p:grpSp>
        <p:nvGrpSpPr>
          <p:cNvPr id="13" name="Group 12" descr="User Application.">
            <a:extLst>
              <a:ext uri="{FF2B5EF4-FFF2-40B4-BE49-F238E27FC236}">
                <a16:creationId xmlns:a16="http://schemas.microsoft.com/office/drawing/2014/main" id="{EA31DBB2-113B-7654-4EB6-ED1B0E402847}"/>
              </a:ext>
            </a:extLst>
          </p:cNvPr>
          <p:cNvGrpSpPr>
            <a:grpSpLocks noChangeAspect="1"/>
          </p:cNvGrpSpPr>
          <p:nvPr/>
        </p:nvGrpSpPr>
        <p:grpSpPr>
          <a:xfrm>
            <a:off x="435807" y="1645326"/>
            <a:ext cx="729638" cy="1353805"/>
            <a:chOff x="3302371" y="1766703"/>
            <a:chExt cx="573971" cy="10649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1BBC7A-C4C5-AD63-6BD3-4429D37DAC60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EC9C381-7F1A-CDE0-630B-3FCAAFA13627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6B6322D-EE2C-E98F-D5D4-A378B9C13B8C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26" name="Freeform 5">
                    <a:extLst>
                      <a:ext uri="{FF2B5EF4-FFF2-40B4-BE49-F238E27FC236}">
                        <a16:creationId xmlns:a16="http://schemas.microsoft.com/office/drawing/2014/main" id="{D02BB816-C79A-2B67-6C3F-FC42FA77F7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E2477A6-F083-7214-999B-BB14488251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0E00EA7-6955-92C9-2450-9E0D2517E112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24" name="Freeform 5">
                    <a:extLst>
                      <a:ext uri="{FF2B5EF4-FFF2-40B4-BE49-F238E27FC236}">
                        <a16:creationId xmlns:a16="http://schemas.microsoft.com/office/drawing/2014/main" id="{3ADE26CB-1FA2-F0A6-C92E-035D527C112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104DA9E5-43CC-42AE-ED70-D254CCA5F6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" name="Freeform 28">
                  <a:extLst>
                    <a:ext uri="{FF2B5EF4-FFF2-40B4-BE49-F238E27FC236}">
                      <a16:creationId xmlns:a16="http://schemas.microsoft.com/office/drawing/2014/main" id="{F081B7E6-A3A1-2434-1770-5596A9AA95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3954D8-D913-9BC4-F1E3-427DF53A4D39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CB958FC5-7BCD-E6D3-E6E9-2000345F58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Rectangle 128">
                  <a:extLst>
                    <a:ext uri="{FF2B5EF4-FFF2-40B4-BE49-F238E27FC236}">
                      <a16:creationId xmlns:a16="http://schemas.microsoft.com/office/drawing/2014/main" id="{CBC4C90D-97C4-5DD7-950B-E9C71CE453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8EBDE-1A12-68B8-7902-9D42FCAE1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CB8D60-BEEC-0C9F-920D-C9FD4A5F1DF9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4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57D-B2C7-6EDC-2528-DEE191F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for users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6E000E-B83B-BE95-12E9-F1D1431C84E2}"/>
              </a:ext>
            </a:extLst>
          </p:cNvPr>
          <p:cNvSpPr txBox="1"/>
          <p:nvPr/>
        </p:nvSpPr>
        <p:spPr>
          <a:xfrm>
            <a:off x="1874822" y="4102121"/>
            <a:ext cx="6096000" cy="83099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search for similar documents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docs_db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vectorstore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similarity_search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1B7663F0-D21F-1223-3746-0BF6A534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DEA7A9-1284-BECA-42E4-2F8383E23FA3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22E3D23-DA26-3CE4-FD65-A0F2AEBA9CAA}"/>
              </a:ext>
            </a:extLst>
          </p:cNvPr>
          <p:cNvCxnSpPr>
            <a:cxnSpLocks/>
            <a:stCxn id="36" idx="1"/>
            <a:endCxn id="27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57995D-4311-1F25-4967-199DA54226AB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AF853C-D46A-7691-F9E2-418CE6C1C30A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8A7170-0118-7200-3F37-536EBDAAA464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A0CE5A-3777-5982-3246-FEE7376E986F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33" name="Group 32" descr="User Application.">
            <a:extLst>
              <a:ext uri="{FF2B5EF4-FFF2-40B4-BE49-F238E27FC236}">
                <a16:creationId xmlns:a16="http://schemas.microsoft.com/office/drawing/2014/main" id="{EF0C7706-05F7-F176-0790-25416281A29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C51A37-11EA-C2E6-5D03-43F53B0951D6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1C4985-55E9-212E-2E9A-E85A8ABE05B9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385FDAC-C7D5-CEF1-BE0D-696A337B4287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6" name="Freeform 5">
                    <a:extLst>
                      <a:ext uri="{FF2B5EF4-FFF2-40B4-BE49-F238E27FC236}">
                        <a16:creationId xmlns:a16="http://schemas.microsoft.com/office/drawing/2014/main" id="{5AE7BDD8-A058-96A1-7331-5ECBCF77F2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5DF324F-B9C8-9745-F41F-7CDA0DCB95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99B935B-618A-2837-6E89-4873A4A4BD56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44" name="Freeform 5">
                    <a:extLst>
                      <a:ext uri="{FF2B5EF4-FFF2-40B4-BE49-F238E27FC236}">
                        <a16:creationId xmlns:a16="http://schemas.microsoft.com/office/drawing/2014/main" id="{5B14ABE8-C38E-993B-2004-CFD4B09FA6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1963E2D5-5448-567E-4054-6295D5A3B5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" name="Freeform 28">
                  <a:extLst>
                    <a:ext uri="{FF2B5EF4-FFF2-40B4-BE49-F238E27FC236}">
                      <a16:creationId xmlns:a16="http://schemas.microsoft.com/office/drawing/2014/main" id="{C6F38B5D-1F77-1887-E533-C44EBD73CE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523215-E5F3-8E63-3343-4DB8A1DED484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A526EF-FBA3-53F9-16F5-C493E94BC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Rectangle 128">
                  <a:extLst>
                    <a:ext uri="{FF2B5EF4-FFF2-40B4-BE49-F238E27FC236}">
                      <a16:creationId xmlns:a16="http://schemas.microsoft.com/office/drawing/2014/main" id="{9F9E181F-2351-9CD5-26FE-31640E7CE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AFB47-9D11-6BBC-EA3D-6EAD7104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295CAD-5873-0EDB-9792-0D29B78E882E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57D-B2C7-6EDC-2528-DEE191F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for users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6E000E-B83B-BE95-12E9-F1D1431C84E2}"/>
              </a:ext>
            </a:extLst>
          </p:cNvPr>
          <p:cNvSpPr txBox="1"/>
          <p:nvPr/>
        </p:nvSpPr>
        <p:spPr>
          <a:xfrm>
            <a:off x="5221428" y="1333981"/>
            <a:ext cx="6523692" cy="375487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llms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AzureOpenAI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question_answering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load_qa_chain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LLM model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AzureOpenAI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deployment_name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completion_model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completion_model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max_tokens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load_qa_chain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chain_type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"stuff"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the question and the documents to the LLM model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input_documents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docs_db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"language"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"English"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existing_answer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return_only_outputs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1B7663F0-D21F-1223-3746-0BF6A534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DEA7A9-1284-BECA-42E4-2F8383E23FA3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22E3D23-DA26-3CE4-FD65-A0F2AEBA9CAA}"/>
              </a:ext>
            </a:extLst>
          </p:cNvPr>
          <p:cNvCxnSpPr>
            <a:cxnSpLocks/>
            <a:stCxn id="36" idx="1"/>
            <a:endCxn id="27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57995D-4311-1F25-4967-199DA54226AB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AF853C-D46A-7691-F9E2-418CE6C1C30A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8A7170-0118-7200-3F37-536EBDAAA464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A0CE5A-3777-5982-3246-FEE7376E986F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33" name="Group 32" descr="User Application.">
            <a:extLst>
              <a:ext uri="{FF2B5EF4-FFF2-40B4-BE49-F238E27FC236}">
                <a16:creationId xmlns:a16="http://schemas.microsoft.com/office/drawing/2014/main" id="{EF0C7706-05F7-F176-0790-25416281A29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C51A37-11EA-C2E6-5D03-43F53B0951D6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1C4985-55E9-212E-2E9A-E85A8ABE05B9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385FDAC-C7D5-CEF1-BE0D-696A337B4287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6" name="Freeform 5">
                    <a:extLst>
                      <a:ext uri="{FF2B5EF4-FFF2-40B4-BE49-F238E27FC236}">
                        <a16:creationId xmlns:a16="http://schemas.microsoft.com/office/drawing/2014/main" id="{5AE7BDD8-A058-96A1-7331-5ECBCF77F2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5DF324F-B9C8-9745-F41F-7CDA0DCB95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99B935B-618A-2837-6E89-4873A4A4BD56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44" name="Freeform 5">
                    <a:extLst>
                      <a:ext uri="{FF2B5EF4-FFF2-40B4-BE49-F238E27FC236}">
                        <a16:creationId xmlns:a16="http://schemas.microsoft.com/office/drawing/2014/main" id="{5B14ABE8-C38E-993B-2004-CFD4B09FA6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1963E2D5-5448-567E-4054-6295D5A3B5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" name="Freeform 28">
                  <a:extLst>
                    <a:ext uri="{FF2B5EF4-FFF2-40B4-BE49-F238E27FC236}">
                      <a16:creationId xmlns:a16="http://schemas.microsoft.com/office/drawing/2014/main" id="{C6F38B5D-1F77-1887-E533-C44EBD73CE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523215-E5F3-8E63-3343-4DB8A1DED484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A526EF-FBA3-53F9-16F5-C493E94BC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Rectangle 128">
                  <a:extLst>
                    <a:ext uri="{FF2B5EF4-FFF2-40B4-BE49-F238E27FC236}">
                      <a16:creationId xmlns:a16="http://schemas.microsoft.com/office/drawing/2014/main" id="{9F9E181F-2351-9CD5-26FE-31640E7CE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AFB47-9D11-6BBC-EA3D-6EAD7104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295CAD-5873-0EDB-9792-0D29B78E882E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2823A-B583-E8F8-E20D-81652497738F}"/>
              </a:ext>
            </a:extLst>
          </p:cNvPr>
          <p:cNvSpPr/>
          <p:nvPr/>
        </p:nvSpPr>
        <p:spPr>
          <a:xfrm>
            <a:off x="2968204" y="3074059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FBD840-4C0B-FCAE-66E8-9F561342601E}"/>
              </a:ext>
            </a:extLst>
          </p:cNvPr>
          <p:cNvSpPr/>
          <p:nvPr/>
        </p:nvSpPr>
        <p:spPr>
          <a:xfrm>
            <a:off x="2988728" y="452779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B9153AD-5DFB-D5BD-3247-1DAB6AFE51AB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2430392" y="1816246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F123A-B7E3-18BB-BAAD-3D4D21BE98B1}"/>
              </a:ext>
            </a:extLst>
          </p:cNvPr>
          <p:cNvCxnSpPr>
            <a:stCxn id="4" idx="0"/>
            <a:endCxn id="3" idx="2"/>
          </p:cNvCxnSpPr>
          <p:nvPr/>
        </p:nvCxnSpPr>
        <p:spPr>
          <a:xfrm flipH="1" flipV="1">
            <a:off x="3688204" y="3476524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FA428-F5B2-4592-30B5-6BE09B6B1E56}"/>
              </a:ext>
            </a:extLst>
          </p:cNvPr>
          <p:cNvCxnSpPr>
            <a:cxnSpLocks/>
          </p:cNvCxnSpPr>
          <p:nvPr/>
        </p:nvCxnSpPr>
        <p:spPr>
          <a:xfrm>
            <a:off x="2057724" y="4772724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9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3D01-7235-AEB2-5B0C-F7B828A4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94DD6-390E-D01E-ED88-EA2DC10C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69" y="0"/>
            <a:ext cx="5038531" cy="6858000"/>
          </a:xfrm>
          <a:prstGeom prst="rect">
            <a:avLst/>
          </a:prstGeom>
        </p:spPr>
      </p:pic>
      <p:pic>
        <p:nvPicPr>
          <p:cNvPr id="17" name="Graphic 16" descr="Database with solid fill">
            <a:extLst>
              <a:ext uri="{FF2B5EF4-FFF2-40B4-BE49-F238E27FC236}">
                <a16:creationId xmlns:a16="http://schemas.microsoft.com/office/drawing/2014/main" id="{13675A06-36F2-2094-4242-4E588C6BA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4DE423-2A62-B52F-7839-32D4603C300E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96B6126-0EEB-D155-8892-886B1B53F1AE}"/>
              </a:ext>
            </a:extLst>
          </p:cNvPr>
          <p:cNvCxnSpPr>
            <a:cxnSpLocks/>
            <a:stCxn id="27" idx="1"/>
            <a:endCxn id="18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BA3649-B1FE-76A4-9F19-F0F4ABD960BA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289E1E-180F-38C5-2C0F-FCCF0CA57EF2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AD40B1-1A1A-9E5B-B136-F6122FD3B154}"/>
              </a:ext>
            </a:extLst>
          </p:cNvPr>
          <p:cNvCxnSpPr>
            <a:stCxn id="20" idx="2"/>
            <a:endCxn id="17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EC29BA-2924-65E2-C163-06854F2C2A72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24" name="Group 23" descr="User Application.">
            <a:extLst>
              <a:ext uri="{FF2B5EF4-FFF2-40B4-BE49-F238E27FC236}">
                <a16:creationId xmlns:a16="http://schemas.microsoft.com/office/drawing/2014/main" id="{2426467D-8832-EDB5-DDD9-DB27B3CE5F8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1B3685-CBB9-991B-B776-1FB3FEACFCD7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E56272E-AF8A-15A7-FC79-F9251F0E194C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9D211CC-339E-DA89-ADA5-0A4E1C57348C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37" name="Freeform 5">
                    <a:extLst>
                      <a:ext uri="{FF2B5EF4-FFF2-40B4-BE49-F238E27FC236}">
                        <a16:creationId xmlns:a16="http://schemas.microsoft.com/office/drawing/2014/main" id="{14600A33-182D-390B-0225-DD94844D46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67D09627-BB85-FB0E-0CE8-BF2018193B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3024A4DF-33A8-67B1-17A7-1BCED65E2D58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5" name="Freeform 5">
                    <a:extLst>
                      <a:ext uri="{FF2B5EF4-FFF2-40B4-BE49-F238E27FC236}">
                        <a16:creationId xmlns:a16="http://schemas.microsoft.com/office/drawing/2014/main" id="{F0611E44-E58D-3ADE-4472-9F0CF49DD3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2BED01C-5D8F-3ED7-D4B8-570482A8CA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4" name="Freeform 28">
                  <a:extLst>
                    <a:ext uri="{FF2B5EF4-FFF2-40B4-BE49-F238E27FC236}">
                      <a16:creationId xmlns:a16="http://schemas.microsoft.com/office/drawing/2014/main" id="{414B2A7D-1547-37AE-94AD-4E3D9CEEC04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0EF740B-027F-2996-5846-511E14E78B26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9041AAF5-41B7-5E9C-E27B-006F094F24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128">
                  <a:extLst>
                    <a:ext uri="{FF2B5EF4-FFF2-40B4-BE49-F238E27FC236}">
                      <a16:creationId xmlns:a16="http://schemas.microsoft.com/office/drawing/2014/main" id="{C822F1B2-FEEF-7974-01DD-54A61BB74C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5BC192-46D2-BD8B-9BF5-0FD6E14F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678B1F-DA66-9CF1-D897-627173F6A356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B124851-C25A-CCA9-9FAD-58A8A7EAFCD1}"/>
              </a:ext>
            </a:extLst>
          </p:cNvPr>
          <p:cNvSpPr/>
          <p:nvPr/>
        </p:nvSpPr>
        <p:spPr>
          <a:xfrm>
            <a:off x="2968204" y="3074059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8A232B-C19E-6187-B140-B48E72BEE56D}"/>
              </a:ext>
            </a:extLst>
          </p:cNvPr>
          <p:cNvSpPr/>
          <p:nvPr/>
        </p:nvSpPr>
        <p:spPr>
          <a:xfrm>
            <a:off x="2988728" y="452779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52C876-5E1C-C630-D07C-D26EE5CEDE17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2430392" y="1816246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D9BA2A-2D7A-5040-30C9-0534B131F383}"/>
              </a:ext>
            </a:extLst>
          </p:cNvPr>
          <p:cNvCxnSpPr>
            <a:stCxn id="40" idx="0"/>
            <a:endCxn id="39" idx="2"/>
          </p:cNvCxnSpPr>
          <p:nvPr/>
        </p:nvCxnSpPr>
        <p:spPr>
          <a:xfrm flipH="1" flipV="1">
            <a:off x="3688204" y="3476524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70E0D9-7E1A-C24E-9181-5F2CB8530F36}"/>
              </a:ext>
            </a:extLst>
          </p:cNvPr>
          <p:cNvCxnSpPr>
            <a:cxnSpLocks/>
          </p:cNvCxnSpPr>
          <p:nvPr/>
        </p:nvCxnSpPr>
        <p:spPr>
          <a:xfrm>
            <a:off x="2057724" y="4772724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3858</Words>
  <Application>Microsoft Office PowerPoint</Application>
  <PresentationFormat>Widescreen</PresentationFormat>
  <Paragraphs>625</Paragraphs>
  <Slides>64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Source Code Pro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Clone this repo:  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Make sure application is run directly and not imported</vt:lpstr>
      <vt:lpstr>Check if the .env file exists</vt:lpstr>
      <vt:lpstr>Set page config, header, and file uploader </vt:lpstr>
      <vt:lpstr>AI-Powered Q&amp;A</vt:lpstr>
      <vt:lpstr>Extracts the text from pdf file</vt:lpstr>
      <vt:lpstr>AI-Powered Q&amp;A</vt:lpstr>
      <vt:lpstr>Visualising tokens</vt:lpstr>
      <vt:lpstr>Chunk the text extracted from the pdf</vt:lpstr>
      <vt:lpstr>PowerPoint Presentation</vt:lpstr>
      <vt:lpstr>AI-Powered Q&amp;A</vt:lpstr>
      <vt:lpstr>RAG (Retrieval-Augmented Generation) </vt:lpstr>
      <vt:lpstr>Get user question</vt:lpstr>
      <vt:lpstr>Look for users questions</vt:lpstr>
      <vt:lpstr>Look for users 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29</cp:revision>
  <dcterms:created xsi:type="dcterms:W3CDTF">2023-11-21T10:35:11Z</dcterms:created>
  <dcterms:modified xsi:type="dcterms:W3CDTF">2023-11-28T20:03:29Z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